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363" r:id="rId2"/>
    <p:sldId id="350" r:id="rId3"/>
    <p:sldId id="258" r:id="rId4"/>
    <p:sldId id="367" r:id="rId5"/>
    <p:sldId id="347" r:id="rId6"/>
    <p:sldId id="325" r:id="rId7"/>
    <p:sldId id="329" r:id="rId8"/>
    <p:sldId id="256" r:id="rId9"/>
    <p:sldId id="341" r:id="rId10"/>
    <p:sldId id="265" r:id="rId11"/>
    <p:sldId id="346" r:id="rId12"/>
    <p:sldId id="365" r:id="rId13"/>
    <p:sldId id="280" r:id="rId14"/>
    <p:sldId id="284" r:id="rId15"/>
    <p:sldId id="286" r:id="rId16"/>
    <p:sldId id="344" r:id="rId17"/>
    <p:sldId id="323" r:id="rId18"/>
    <p:sldId id="324" r:id="rId19"/>
    <p:sldId id="326" r:id="rId20"/>
    <p:sldId id="334" r:id="rId21"/>
    <p:sldId id="335" r:id="rId22"/>
    <p:sldId id="336" r:id="rId23"/>
    <p:sldId id="349" r:id="rId24"/>
    <p:sldId id="352" r:id="rId25"/>
    <p:sldId id="353" r:id="rId26"/>
    <p:sldId id="354" r:id="rId27"/>
    <p:sldId id="366" r:id="rId28"/>
    <p:sldId id="275" r:id="rId29"/>
    <p:sldId id="359" r:id="rId30"/>
    <p:sldId id="364" r:id="rId31"/>
  </p:sldIdLst>
  <p:sldSz cx="18288000" cy="10287000"/>
  <p:notesSz cx="10287000" cy="18288000"/>
  <p:embeddedFontLst>
    <p:embeddedFont>
      <p:font typeface="KoPubWorld돋움체 Bold" panose="020B0600000101010101" charset="-127"/>
      <p:bold r:id="rId33"/>
    </p:embeddedFont>
    <p:embeddedFont>
      <p:font typeface="KoPub돋움체 Bold" panose="020B0600000101010101" charset="-127"/>
      <p:bold r:id="rId34"/>
    </p:embeddedFont>
    <p:embeddedFont>
      <p:font typeface="KoPub바탕체 Bold" panose="020B0600000101010101" charset="-127"/>
      <p:bold r:id="rId35"/>
    </p:embeddedFont>
    <p:embeddedFont>
      <p:font typeface="KoPub바탕체 Medium" panose="020B0600000101010101" charset="-127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 예지" initials="강예" lastIdx="1" clrIdx="0">
    <p:extLst>
      <p:ext uri="{19B8F6BF-5375-455C-9EA6-DF929625EA0E}">
        <p15:presenceInfo xmlns:p15="http://schemas.microsoft.com/office/powerpoint/2012/main" userId="e3a81ca786a1a7a6" providerId="Windows Live"/>
      </p:ext>
    </p:extLst>
  </p:cmAuthor>
  <p:cmAuthor id="2" name="팽 대원" initials="팽대" lastIdx="5" clrIdx="1">
    <p:extLst>
      <p:ext uri="{19B8F6BF-5375-455C-9EA6-DF929625EA0E}">
        <p15:presenceInfo xmlns:p15="http://schemas.microsoft.com/office/powerpoint/2012/main" userId="bbc35f242d87f8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A5DB"/>
    <a:srgbClr val="FDA1BB"/>
    <a:srgbClr val="F2ACEA"/>
    <a:srgbClr val="59B9A0"/>
    <a:srgbClr val="703B8D"/>
    <a:srgbClr val="48C4CA"/>
    <a:srgbClr val="953395"/>
    <a:srgbClr val="842D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DAD1C0-97E0-4F1D-8F30-5F3A6FAEE450}" v="5" dt="2021-10-15T06:53:55.4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14" autoAdjust="0"/>
  </p:normalViewPr>
  <p:slideViewPr>
    <p:cSldViewPr>
      <p:cViewPr varScale="1">
        <p:scale>
          <a:sx n="67" d="100"/>
          <a:sy n="67" d="100"/>
        </p:scale>
        <p:origin x="72" y="3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팽 대원" userId="bbc35f242d87f84b" providerId="LiveId" clId="{35DAD1C0-97E0-4F1D-8F30-5F3A6FAEE450}"/>
    <pc:docChg chg="custSel modSld">
      <pc:chgData name="팽 대원" userId="bbc35f242d87f84b" providerId="LiveId" clId="{35DAD1C0-97E0-4F1D-8F30-5F3A6FAEE450}" dt="2021-10-15T06:53:55.460" v="9"/>
      <pc:docMkLst>
        <pc:docMk/>
      </pc:docMkLst>
      <pc:sldChg chg="addCm modCm">
        <pc:chgData name="팽 대원" userId="bbc35f242d87f84b" providerId="LiveId" clId="{35DAD1C0-97E0-4F1D-8F30-5F3A6FAEE450}" dt="2021-10-15T06:51:40.513" v="1"/>
        <pc:sldMkLst>
          <pc:docMk/>
          <pc:sldMk cId="0" sldId="324"/>
        </pc:sldMkLst>
      </pc:sldChg>
      <pc:sldChg chg="addCm modCm">
        <pc:chgData name="팽 대원" userId="bbc35f242d87f84b" providerId="LiveId" clId="{35DAD1C0-97E0-4F1D-8F30-5F3A6FAEE450}" dt="2021-10-15T06:53:00.971" v="5"/>
        <pc:sldMkLst>
          <pc:docMk/>
          <pc:sldMk cId="0" sldId="335"/>
        </pc:sldMkLst>
      </pc:sldChg>
      <pc:sldChg chg="addCm modCm">
        <pc:chgData name="팽 대원" userId="bbc35f242d87f84b" providerId="LiveId" clId="{35DAD1C0-97E0-4F1D-8F30-5F3A6FAEE450}" dt="2021-10-15T06:53:17.644" v="7"/>
        <pc:sldMkLst>
          <pc:docMk/>
          <pc:sldMk cId="0" sldId="336"/>
        </pc:sldMkLst>
      </pc:sldChg>
      <pc:sldChg chg="addCm modCm">
        <pc:chgData name="팽 대원" userId="bbc35f242d87f84b" providerId="LiveId" clId="{35DAD1C0-97E0-4F1D-8F30-5F3A6FAEE450}" dt="2021-10-15T06:53:55.460" v="9"/>
        <pc:sldMkLst>
          <pc:docMk/>
          <pc:sldMk cId="1587612486" sldId="359"/>
        </pc:sldMkLst>
      </pc:sldChg>
      <pc:sldChg chg="addCm modCm">
        <pc:chgData name="팽 대원" userId="bbc35f242d87f84b" providerId="LiveId" clId="{35DAD1C0-97E0-4F1D-8F30-5F3A6FAEE450}" dt="2021-10-15T06:52:04.332" v="3"/>
        <pc:sldMkLst>
          <pc:docMk/>
          <pc:sldMk cId="0" sldId="365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0-15T15:51:48.027" idx="2">
    <p:pos x="10" y="10"/>
    <p:text>동그라미 안에 글자 위치가 맞지 않음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0-15T15:51:19.881" idx="1">
    <p:pos x="10" y="10"/>
    <p:text>선정된 Target 5개 구가 어떤 것인지 설명이 필요해보임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0-15T15:52:36.337" idx="3">
    <p:pos x="10" y="10"/>
    <p:text>최적 군집 결정에 Gaussian Mixture인데 Hierarchical로 되어있음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0-15T15:53:06.180" idx="4">
    <p:pos x="10" y="10"/>
    <p:text>겹치는 4개구만 설정했음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0-15T15:53:46.327" idx="5">
    <p:pos x="10" y="10"/>
    <p:text>분석데이터 수정 필요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A8DCB8-3158-4FF6-B3CC-8FD8FBDB9F95}" type="doc">
      <dgm:prSet loTypeId="urn:microsoft.com/office/officeart/2005/8/layout/hierarchy2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90975752-41EB-4A6B-B7C2-ECE6FA5F0169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주요 요인</a:t>
          </a:r>
        </a:p>
      </dgm:t>
    </dgm:pt>
    <dgm:pt modelId="{C0E53A12-675A-4020-B4AC-5EE0951E774B}" type="parTrans" cxnId="{B9169C5E-7FED-4C93-9FE6-C4256BD92D06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4BA95CF7-FFF1-4A80-BF68-4CFA99586116}" type="sibTrans" cxnId="{B9169C5E-7FED-4C93-9FE6-C4256BD92D06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99AD1D85-FBB8-49DB-BACA-8895DDB5E8F5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구조</a:t>
          </a:r>
        </a:p>
      </dgm:t>
    </dgm:pt>
    <dgm:pt modelId="{356E8F47-8D3A-45CE-AADC-8563C9E12CBA}" type="parTrans" cxnId="{E9B01C8D-328D-4B51-9BBD-F54A4CFB428A}">
      <dgm:prSet custT="1"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36F8C148-FCC8-46BD-9AEA-FA26049CEEA4}" type="sibTrans" cxnId="{E9B01C8D-328D-4B51-9BBD-F54A4CFB428A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FFD44027-6ED0-42FC-A7EB-ADD9A61991D6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동물환경</a:t>
          </a:r>
        </a:p>
      </dgm:t>
    </dgm:pt>
    <dgm:pt modelId="{EB8D7653-16CE-486A-9545-ED0CF39198D7}" type="parTrans" cxnId="{0C5FCCD1-A5CF-441D-8DC3-E612DB44FF61}">
      <dgm:prSet custT="1"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A4925971-F577-4942-AD6A-A62D10DFA837}" type="sibTrans" cxnId="{0C5FCCD1-A5CF-441D-8DC3-E612DB44FF61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2BE7B465-CEDB-4B6D-A093-1D4A2BA8B926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부정적</a:t>
          </a:r>
        </a:p>
      </dgm:t>
    </dgm:pt>
    <dgm:pt modelId="{397A2237-F4B3-425B-9E81-974C0C59F501}" type="parTrans" cxnId="{23B8B65C-FDD2-4E9A-9F7B-FA6C519B27B2}">
      <dgm:prSet custT="1"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D17053D7-51DB-4278-8523-86AEA6B5E734}" type="sibTrans" cxnId="{23B8B65C-FDD2-4E9A-9F7B-FA6C519B27B2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D2CC972D-47C1-4D22-ADE0-F1FE7479735F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긍정적</a:t>
          </a:r>
        </a:p>
      </dgm:t>
    </dgm:pt>
    <dgm:pt modelId="{43BDBB5C-62B2-4BF0-86FE-FB6505B62CBD}" type="parTrans" cxnId="{82F7859B-B95B-44DA-A2D7-76E9D76C9266}">
      <dgm:prSet custT="1"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EDD65512-65C7-4DAA-8419-D98B1AAE4A76}" type="sibTrans" cxnId="{82F7859B-B95B-44DA-A2D7-76E9D76C9266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ECE03347-6FFA-4C26-8E24-FF2B05DC1EBF}" type="pres">
      <dgm:prSet presAssocID="{4CA8DCB8-3158-4FF6-B3CC-8FD8FBDB9F9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8EAD63C-6A6F-4FF1-87AF-0BCE294AE804}" type="pres">
      <dgm:prSet presAssocID="{90975752-41EB-4A6B-B7C2-ECE6FA5F0169}" presName="root1" presStyleCnt="0"/>
      <dgm:spPr/>
    </dgm:pt>
    <dgm:pt modelId="{E52B9A61-8AF3-48E6-BE32-830D241C6E02}" type="pres">
      <dgm:prSet presAssocID="{90975752-41EB-4A6B-B7C2-ECE6FA5F0169}" presName="LevelOneTextNode" presStyleLbl="node0" presStyleIdx="0" presStyleCnt="1">
        <dgm:presLayoutVars>
          <dgm:chPref val="3"/>
        </dgm:presLayoutVars>
      </dgm:prSet>
      <dgm:spPr/>
    </dgm:pt>
    <dgm:pt modelId="{7838EE3E-89B3-4628-83F6-5B8EBB46D4CC}" type="pres">
      <dgm:prSet presAssocID="{90975752-41EB-4A6B-B7C2-ECE6FA5F0169}" presName="level2hierChild" presStyleCnt="0"/>
      <dgm:spPr/>
    </dgm:pt>
    <dgm:pt modelId="{1ECACDB6-6E12-41B6-AFF7-3AEF2A8B5F4E}" type="pres">
      <dgm:prSet presAssocID="{356E8F47-8D3A-45CE-AADC-8563C9E12CBA}" presName="conn2-1" presStyleLbl="parChTrans1D2" presStyleIdx="0" presStyleCnt="4"/>
      <dgm:spPr/>
    </dgm:pt>
    <dgm:pt modelId="{D4B7B0C4-F9C0-47CA-B09D-E08E2A0A6353}" type="pres">
      <dgm:prSet presAssocID="{356E8F47-8D3A-45CE-AADC-8563C9E12CBA}" presName="connTx" presStyleLbl="parChTrans1D2" presStyleIdx="0" presStyleCnt="4"/>
      <dgm:spPr/>
    </dgm:pt>
    <dgm:pt modelId="{B8F5A065-2D6C-4BDE-9236-6DF00F66A85D}" type="pres">
      <dgm:prSet presAssocID="{99AD1D85-FBB8-49DB-BACA-8895DDB5E8F5}" presName="root2" presStyleCnt="0"/>
      <dgm:spPr/>
    </dgm:pt>
    <dgm:pt modelId="{9172347E-D980-43A8-AC87-CD4F74FCD544}" type="pres">
      <dgm:prSet presAssocID="{99AD1D85-FBB8-49DB-BACA-8895DDB5E8F5}" presName="LevelTwoTextNode" presStyleLbl="node2" presStyleIdx="0" presStyleCnt="4">
        <dgm:presLayoutVars>
          <dgm:chPref val="3"/>
        </dgm:presLayoutVars>
      </dgm:prSet>
      <dgm:spPr/>
    </dgm:pt>
    <dgm:pt modelId="{C81733EC-F80E-4E74-BF3A-BDF33B84AC3C}" type="pres">
      <dgm:prSet presAssocID="{99AD1D85-FBB8-49DB-BACA-8895DDB5E8F5}" presName="level3hierChild" presStyleCnt="0"/>
      <dgm:spPr/>
    </dgm:pt>
    <dgm:pt modelId="{CCB5CD52-7B2B-437D-AFD9-0EB367824045}" type="pres">
      <dgm:prSet presAssocID="{EB8D7653-16CE-486A-9545-ED0CF39198D7}" presName="conn2-1" presStyleLbl="parChTrans1D2" presStyleIdx="1" presStyleCnt="4"/>
      <dgm:spPr/>
    </dgm:pt>
    <dgm:pt modelId="{EFDD01F6-713A-400E-9DFD-6734751FC8C2}" type="pres">
      <dgm:prSet presAssocID="{EB8D7653-16CE-486A-9545-ED0CF39198D7}" presName="connTx" presStyleLbl="parChTrans1D2" presStyleIdx="1" presStyleCnt="4"/>
      <dgm:spPr/>
    </dgm:pt>
    <dgm:pt modelId="{1F0B7321-C5D6-4D76-A53E-8802075F4EEE}" type="pres">
      <dgm:prSet presAssocID="{FFD44027-6ED0-42FC-A7EB-ADD9A61991D6}" presName="root2" presStyleCnt="0"/>
      <dgm:spPr/>
    </dgm:pt>
    <dgm:pt modelId="{6C967F08-6DBC-4978-85C3-EDFEBAA0E111}" type="pres">
      <dgm:prSet presAssocID="{FFD44027-6ED0-42FC-A7EB-ADD9A61991D6}" presName="LevelTwoTextNode" presStyleLbl="node2" presStyleIdx="1" presStyleCnt="4">
        <dgm:presLayoutVars>
          <dgm:chPref val="3"/>
        </dgm:presLayoutVars>
      </dgm:prSet>
      <dgm:spPr/>
    </dgm:pt>
    <dgm:pt modelId="{40FD2624-AB60-4D43-8256-81F661CA3096}" type="pres">
      <dgm:prSet presAssocID="{FFD44027-6ED0-42FC-A7EB-ADD9A61991D6}" presName="level3hierChild" presStyleCnt="0"/>
      <dgm:spPr/>
    </dgm:pt>
    <dgm:pt modelId="{6A2CD3A2-6D84-42F2-9F61-D0058CB9300F}" type="pres">
      <dgm:prSet presAssocID="{43BDBB5C-62B2-4BF0-86FE-FB6505B62CBD}" presName="conn2-1" presStyleLbl="parChTrans1D2" presStyleIdx="2" presStyleCnt="4"/>
      <dgm:spPr/>
    </dgm:pt>
    <dgm:pt modelId="{E7095A77-C646-49F2-BD4B-E17C57F892C6}" type="pres">
      <dgm:prSet presAssocID="{43BDBB5C-62B2-4BF0-86FE-FB6505B62CBD}" presName="connTx" presStyleLbl="parChTrans1D2" presStyleIdx="2" presStyleCnt="4"/>
      <dgm:spPr/>
    </dgm:pt>
    <dgm:pt modelId="{01077E62-9F58-4CF0-AF30-500922FD83EA}" type="pres">
      <dgm:prSet presAssocID="{D2CC972D-47C1-4D22-ADE0-F1FE7479735F}" presName="root2" presStyleCnt="0"/>
      <dgm:spPr/>
    </dgm:pt>
    <dgm:pt modelId="{469727F8-5366-49DC-9F42-0B47E81FC9D0}" type="pres">
      <dgm:prSet presAssocID="{D2CC972D-47C1-4D22-ADE0-F1FE7479735F}" presName="LevelTwoTextNode" presStyleLbl="node2" presStyleIdx="2" presStyleCnt="4">
        <dgm:presLayoutVars>
          <dgm:chPref val="3"/>
        </dgm:presLayoutVars>
      </dgm:prSet>
      <dgm:spPr/>
    </dgm:pt>
    <dgm:pt modelId="{18708918-09E2-4177-A674-6C05598B0F92}" type="pres">
      <dgm:prSet presAssocID="{D2CC972D-47C1-4D22-ADE0-F1FE7479735F}" presName="level3hierChild" presStyleCnt="0"/>
      <dgm:spPr/>
    </dgm:pt>
    <dgm:pt modelId="{E0E1E076-D913-47EE-8C20-11C0555987EC}" type="pres">
      <dgm:prSet presAssocID="{397A2237-F4B3-425B-9E81-974C0C59F501}" presName="conn2-1" presStyleLbl="parChTrans1D2" presStyleIdx="3" presStyleCnt="4"/>
      <dgm:spPr/>
    </dgm:pt>
    <dgm:pt modelId="{F2A70E7A-D34F-4C32-9781-DD89B398FE9D}" type="pres">
      <dgm:prSet presAssocID="{397A2237-F4B3-425B-9E81-974C0C59F501}" presName="connTx" presStyleLbl="parChTrans1D2" presStyleIdx="3" presStyleCnt="4"/>
      <dgm:spPr/>
    </dgm:pt>
    <dgm:pt modelId="{5F4AC957-14F8-4439-9F4E-3B394BEDAA31}" type="pres">
      <dgm:prSet presAssocID="{2BE7B465-CEDB-4B6D-A093-1D4A2BA8B926}" presName="root2" presStyleCnt="0"/>
      <dgm:spPr/>
    </dgm:pt>
    <dgm:pt modelId="{27698AD4-6105-44C1-B33B-C59E89FC1EDF}" type="pres">
      <dgm:prSet presAssocID="{2BE7B465-CEDB-4B6D-A093-1D4A2BA8B926}" presName="LevelTwoTextNode" presStyleLbl="node2" presStyleIdx="3" presStyleCnt="4">
        <dgm:presLayoutVars>
          <dgm:chPref val="3"/>
        </dgm:presLayoutVars>
      </dgm:prSet>
      <dgm:spPr/>
    </dgm:pt>
    <dgm:pt modelId="{6BA965D5-EAB3-4ACF-B81D-7D8E70C28C1B}" type="pres">
      <dgm:prSet presAssocID="{2BE7B465-CEDB-4B6D-A093-1D4A2BA8B926}" presName="level3hierChild" presStyleCnt="0"/>
      <dgm:spPr/>
    </dgm:pt>
  </dgm:ptLst>
  <dgm:cxnLst>
    <dgm:cxn modelId="{08F0E903-FB3C-4FF8-8701-71D92792E7C7}" type="presOf" srcId="{4CA8DCB8-3158-4FF6-B3CC-8FD8FBDB9F95}" destId="{ECE03347-6FFA-4C26-8E24-FF2B05DC1EBF}" srcOrd="0" destOrd="0" presId="urn:microsoft.com/office/officeart/2005/8/layout/hierarchy2"/>
    <dgm:cxn modelId="{20593E08-CAD5-42FE-946F-260AD3971AD7}" type="presOf" srcId="{2BE7B465-CEDB-4B6D-A093-1D4A2BA8B926}" destId="{27698AD4-6105-44C1-B33B-C59E89FC1EDF}" srcOrd="0" destOrd="0" presId="urn:microsoft.com/office/officeart/2005/8/layout/hierarchy2"/>
    <dgm:cxn modelId="{FB62731C-5394-4785-8D79-17A6319E7F81}" type="presOf" srcId="{90975752-41EB-4A6B-B7C2-ECE6FA5F0169}" destId="{E52B9A61-8AF3-48E6-BE32-830D241C6E02}" srcOrd="0" destOrd="0" presId="urn:microsoft.com/office/officeart/2005/8/layout/hierarchy2"/>
    <dgm:cxn modelId="{DD9A2020-99B9-4F0C-8B60-63D9E75C3573}" type="presOf" srcId="{EB8D7653-16CE-486A-9545-ED0CF39198D7}" destId="{CCB5CD52-7B2B-437D-AFD9-0EB367824045}" srcOrd="0" destOrd="0" presId="urn:microsoft.com/office/officeart/2005/8/layout/hierarchy2"/>
    <dgm:cxn modelId="{A28F6E33-6988-4FC8-A041-8C244099A6EB}" type="presOf" srcId="{EB8D7653-16CE-486A-9545-ED0CF39198D7}" destId="{EFDD01F6-713A-400E-9DFD-6734751FC8C2}" srcOrd="1" destOrd="0" presId="urn:microsoft.com/office/officeart/2005/8/layout/hierarchy2"/>
    <dgm:cxn modelId="{683D1635-93A2-4206-9CE5-BAA3F35DF878}" type="presOf" srcId="{397A2237-F4B3-425B-9E81-974C0C59F501}" destId="{E0E1E076-D913-47EE-8C20-11C0555987EC}" srcOrd="0" destOrd="0" presId="urn:microsoft.com/office/officeart/2005/8/layout/hierarchy2"/>
    <dgm:cxn modelId="{C561693A-5E34-4153-890A-748F129C36E9}" type="presOf" srcId="{356E8F47-8D3A-45CE-AADC-8563C9E12CBA}" destId="{D4B7B0C4-F9C0-47CA-B09D-E08E2A0A6353}" srcOrd="1" destOrd="0" presId="urn:microsoft.com/office/officeart/2005/8/layout/hierarchy2"/>
    <dgm:cxn modelId="{23B8B65C-FDD2-4E9A-9F7B-FA6C519B27B2}" srcId="{90975752-41EB-4A6B-B7C2-ECE6FA5F0169}" destId="{2BE7B465-CEDB-4B6D-A093-1D4A2BA8B926}" srcOrd="3" destOrd="0" parTransId="{397A2237-F4B3-425B-9E81-974C0C59F501}" sibTransId="{D17053D7-51DB-4278-8523-86AEA6B5E734}"/>
    <dgm:cxn modelId="{B9169C5E-7FED-4C93-9FE6-C4256BD92D06}" srcId="{4CA8DCB8-3158-4FF6-B3CC-8FD8FBDB9F95}" destId="{90975752-41EB-4A6B-B7C2-ECE6FA5F0169}" srcOrd="0" destOrd="0" parTransId="{C0E53A12-675A-4020-B4AC-5EE0951E774B}" sibTransId="{4BA95CF7-FFF1-4A80-BF68-4CFA99586116}"/>
    <dgm:cxn modelId="{9AE7A144-B692-4F19-B46D-D2572B3A0495}" type="presOf" srcId="{FFD44027-6ED0-42FC-A7EB-ADD9A61991D6}" destId="{6C967F08-6DBC-4978-85C3-EDFEBAA0E111}" srcOrd="0" destOrd="0" presId="urn:microsoft.com/office/officeart/2005/8/layout/hierarchy2"/>
    <dgm:cxn modelId="{F136BC7D-D164-4952-8211-008E7D7F8AF7}" type="presOf" srcId="{397A2237-F4B3-425B-9E81-974C0C59F501}" destId="{F2A70E7A-D34F-4C32-9781-DD89B398FE9D}" srcOrd="1" destOrd="0" presId="urn:microsoft.com/office/officeart/2005/8/layout/hierarchy2"/>
    <dgm:cxn modelId="{E9B01C8D-328D-4B51-9BBD-F54A4CFB428A}" srcId="{90975752-41EB-4A6B-B7C2-ECE6FA5F0169}" destId="{99AD1D85-FBB8-49DB-BACA-8895DDB5E8F5}" srcOrd="0" destOrd="0" parTransId="{356E8F47-8D3A-45CE-AADC-8563C9E12CBA}" sibTransId="{36F8C148-FCC8-46BD-9AEA-FA26049CEEA4}"/>
    <dgm:cxn modelId="{4A93139B-3BCB-40B2-B87F-6AF7439B8397}" type="presOf" srcId="{43BDBB5C-62B2-4BF0-86FE-FB6505B62CBD}" destId="{6A2CD3A2-6D84-42F2-9F61-D0058CB9300F}" srcOrd="0" destOrd="0" presId="urn:microsoft.com/office/officeart/2005/8/layout/hierarchy2"/>
    <dgm:cxn modelId="{82F7859B-B95B-44DA-A2D7-76E9D76C9266}" srcId="{90975752-41EB-4A6B-B7C2-ECE6FA5F0169}" destId="{D2CC972D-47C1-4D22-ADE0-F1FE7479735F}" srcOrd="2" destOrd="0" parTransId="{43BDBB5C-62B2-4BF0-86FE-FB6505B62CBD}" sibTransId="{EDD65512-65C7-4DAA-8419-D98B1AAE4A76}"/>
    <dgm:cxn modelId="{3288DCA8-D1E1-4311-B48C-07BDE9EE160F}" type="presOf" srcId="{D2CC972D-47C1-4D22-ADE0-F1FE7479735F}" destId="{469727F8-5366-49DC-9F42-0B47E81FC9D0}" srcOrd="0" destOrd="0" presId="urn:microsoft.com/office/officeart/2005/8/layout/hierarchy2"/>
    <dgm:cxn modelId="{09945BCA-A243-4EB2-9351-A26A63C9630B}" type="presOf" srcId="{99AD1D85-FBB8-49DB-BACA-8895DDB5E8F5}" destId="{9172347E-D980-43A8-AC87-CD4F74FCD544}" srcOrd="0" destOrd="0" presId="urn:microsoft.com/office/officeart/2005/8/layout/hierarchy2"/>
    <dgm:cxn modelId="{5E7BECCE-37C1-486F-8F4D-B63F8E0F6D3E}" type="presOf" srcId="{356E8F47-8D3A-45CE-AADC-8563C9E12CBA}" destId="{1ECACDB6-6E12-41B6-AFF7-3AEF2A8B5F4E}" srcOrd="0" destOrd="0" presId="urn:microsoft.com/office/officeart/2005/8/layout/hierarchy2"/>
    <dgm:cxn modelId="{0C5FCCD1-A5CF-441D-8DC3-E612DB44FF61}" srcId="{90975752-41EB-4A6B-B7C2-ECE6FA5F0169}" destId="{FFD44027-6ED0-42FC-A7EB-ADD9A61991D6}" srcOrd="1" destOrd="0" parTransId="{EB8D7653-16CE-486A-9545-ED0CF39198D7}" sibTransId="{A4925971-F577-4942-AD6A-A62D10DFA837}"/>
    <dgm:cxn modelId="{1D071CEA-682E-4A72-AD15-C4DEB9772356}" type="presOf" srcId="{43BDBB5C-62B2-4BF0-86FE-FB6505B62CBD}" destId="{E7095A77-C646-49F2-BD4B-E17C57F892C6}" srcOrd="1" destOrd="0" presId="urn:microsoft.com/office/officeart/2005/8/layout/hierarchy2"/>
    <dgm:cxn modelId="{537EAA0A-76BC-47C8-8677-DD009CB02B6C}" type="presParOf" srcId="{ECE03347-6FFA-4C26-8E24-FF2B05DC1EBF}" destId="{48EAD63C-6A6F-4FF1-87AF-0BCE294AE804}" srcOrd="0" destOrd="0" presId="urn:microsoft.com/office/officeart/2005/8/layout/hierarchy2"/>
    <dgm:cxn modelId="{EF8613CF-79DA-4D4F-8233-4F13A0FF94DE}" type="presParOf" srcId="{48EAD63C-6A6F-4FF1-87AF-0BCE294AE804}" destId="{E52B9A61-8AF3-48E6-BE32-830D241C6E02}" srcOrd="0" destOrd="0" presId="urn:microsoft.com/office/officeart/2005/8/layout/hierarchy2"/>
    <dgm:cxn modelId="{04ED2025-C274-480E-808A-6F67249B4770}" type="presParOf" srcId="{48EAD63C-6A6F-4FF1-87AF-0BCE294AE804}" destId="{7838EE3E-89B3-4628-83F6-5B8EBB46D4CC}" srcOrd="1" destOrd="0" presId="urn:microsoft.com/office/officeart/2005/8/layout/hierarchy2"/>
    <dgm:cxn modelId="{9EE80C7B-7E24-4503-873A-D7DAF0CD39C1}" type="presParOf" srcId="{7838EE3E-89B3-4628-83F6-5B8EBB46D4CC}" destId="{1ECACDB6-6E12-41B6-AFF7-3AEF2A8B5F4E}" srcOrd="0" destOrd="0" presId="urn:microsoft.com/office/officeart/2005/8/layout/hierarchy2"/>
    <dgm:cxn modelId="{304D0752-B8E0-4CF1-A1B8-E7D9A173E32D}" type="presParOf" srcId="{1ECACDB6-6E12-41B6-AFF7-3AEF2A8B5F4E}" destId="{D4B7B0C4-F9C0-47CA-B09D-E08E2A0A6353}" srcOrd="0" destOrd="0" presId="urn:microsoft.com/office/officeart/2005/8/layout/hierarchy2"/>
    <dgm:cxn modelId="{DCECCE42-DB4D-4FAA-A4FF-68BCC54CE5B0}" type="presParOf" srcId="{7838EE3E-89B3-4628-83F6-5B8EBB46D4CC}" destId="{B8F5A065-2D6C-4BDE-9236-6DF00F66A85D}" srcOrd="1" destOrd="0" presId="urn:microsoft.com/office/officeart/2005/8/layout/hierarchy2"/>
    <dgm:cxn modelId="{92189BE8-8FCF-43B7-9174-9CFF772D522E}" type="presParOf" srcId="{B8F5A065-2D6C-4BDE-9236-6DF00F66A85D}" destId="{9172347E-D980-43A8-AC87-CD4F74FCD544}" srcOrd="0" destOrd="0" presId="urn:microsoft.com/office/officeart/2005/8/layout/hierarchy2"/>
    <dgm:cxn modelId="{BF353463-5107-49E8-983C-23C4EA4447DA}" type="presParOf" srcId="{B8F5A065-2D6C-4BDE-9236-6DF00F66A85D}" destId="{C81733EC-F80E-4E74-BF3A-BDF33B84AC3C}" srcOrd="1" destOrd="0" presId="urn:microsoft.com/office/officeart/2005/8/layout/hierarchy2"/>
    <dgm:cxn modelId="{E6ECB398-F074-4E03-8A30-9C1131B88EB2}" type="presParOf" srcId="{7838EE3E-89B3-4628-83F6-5B8EBB46D4CC}" destId="{CCB5CD52-7B2B-437D-AFD9-0EB367824045}" srcOrd="2" destOrd="0" presId="urn:microsoft.com/office/officeart/2005/8/layout/hierarchy2"/>
    <dgm:cxn modelId="{6FFE4DCD-0595-4EEE-AB1B-0BB6E570099C}" type="presParOf" srcId="{CCB5CD52-7B2B-437D-AFD9-0EB367824045}" destId="{EFDD01F6-713A-400E-9DFD-6734751FC8C2}" srcOrd="0" destOrd="0" presId="urn:microsoft.com/office/officeart/2005/8/layout/hierarchy2"/>
    <dgm:cxn modelId="{E6847562-D515-4015-9BBE-0C37A06373A8}" type="presParOf" srcId="{7838EE3E-89B3-4628-83F6-5B8EBB46D4CC}" destId="{1F0B7321-C5D6-4D76-A53E-8802075F4EEE}" srcOrd="3" destOrd="0" presId="urn:microsoft.com/office/officeart/2005/8/layout/hierarchy2"/>
    <dgm:cxn modelId="{66158FF3-24E3-4A7A-B3CF-78FFFF8103F4}" type="presParOf" srcId="{1F0B7321-C5D6-4D76-A53E-8802075F4EEE}" destId="{6C967F08-6DBC-4978-85C3-EDFEBAA0E111}" srcOrd="0" destOrd="0" presId="urn:microsoft.com/office/officeart/2005/8/layout/hierarchy2"/>
    <dgm:cxn modelId="{0CCCF180-C24D-41F2-9D87-DCC7D2A42CBE}" type="presParOf" srcId="{1F0B7321-C5D6-4D76-A53E-8802075F4EEE}" destId="{40FD2624-AB60-4D43-8256-81F661CA3096}" srcOrd="1" destOrd="0" presId="urn:microsoft.com/office/officeart/2005/8/layout/hierarchy2"/>
    <dgm:cxn modelId="{8F8BB335-0358-4F31-BEC5-0483DE4C7979}" type="presParOf" srcId="{7838EE3E-89B3-4628-83F6-5B8EBB46D4CC}" destId="{6A2CD3A2-6D84-42F2-9F61-D0058CB9300F}" srcOrd="4" destOrd="0" presId="urn:microsoft.com/office/officeart/2005/8/layout/hierarchy2"/>
    <dgm:cxn modelId="{F7830277-EFF1-4B10-9A6E-6E2F7FC06BBA}" type="presParOf" srcId="{6A2CD3A2-6D84-42F2-9F61-D0058CB9300F}" destId="{E7095A77-C646-49F2-BD4B-E17C57F892C6}" srcOrd="0" destOrd="0" presId="urn:microsoft.com/office/officeart/2005/8/layout/hierarchy2"/>
    <dgm:cxn modelId="{8DE5A54E-9795-45BF-B1F0-6735B681B166}" type="presParOf" srcId="{7838EE3E-89B3-4628-83F6-5B8EBB46D4CC}" destId="{01077E62-9F58-4CF0-AF30-500922FD83EA}" srcOrd="5" destOrd="0" presId="urn:microsoft.com/office/officeart/2005/8/layout/hierarchy2"/>
    <dgm:cxn modelId="{67FAE0F4-FE20-4711-9AC0-2F0E19A766BF}" type="presParOf" srcId="{01077E62-9F58-4CF0-AF30-500922FD83EA}" destId="{469727F8-5366-49DC-9F42-0B47E81FC9D0}" srcOrd="0" destOrd="0" presId="urn:microsoft.com/office/officeart/2005/8/layout/hierarchy2"/>
    <dgm:cxn modelId="{CB0595D5-BA00-42A7-9AEB-5B11E0171A0A}" type="presParOf" srcId="{01077E62-9F58-4CF0-AF30-500922FD83EA}" destId="{18708918-09E2-4177-A674-6C05598B0F92}" srcOrd="1" destOrd="0" presId="urn:microsoft.com/office/officeart/2005/8/layout/hierarchy2"/>
    <dgm:cxn modelId="{9A953A1B-15F9-465C-B007-8058354D709E}" type="presParOf" srcId="{7838EE3E-89B3-4628-83F6-5B8EBB46D4CC}" destId="{E0E1E076-D913-47EE-8C20-11C0555987EC}" srcOrd="6" destOrd="0" presId="urn:microsoft.com/office/officeart/2005/8/layout/hierarchy2"/>
    <dgm:cxn modelId="{8CCEE49E-952E-40B5-818F-E21D0FE912B9}" type="presParOf" srcId="{E0E1E076-D913-47EE-8C20-11C0555987EC}" destId="{F2A70E7A-D34F-4C32-9781-DD89B398FE9D}" srcOrd="0" destOrd="0" presId="urn:microsoft.com/office/officeart/2005/8/layout/hierarchy2"/>
    <dgm:cxn modelId="{5F4C0DAA-32C6-4391-B13F-B63B343AF783}" type="presParOf" srcId="{7838EE3E-89B3-4628-83F6-5B8EBB46D4CC}" destId="{5F4AC957-14F8-4439-9F4E-3B394BEDAA31}" srcOrd="7" destOrd="0" presId="urn:microsoft.com/office/officeart/2005/8/layout/hierarchy2"/>
    <dgm:cxn modelId="{D8AD9920-28F8-4AB3-B19E-C11714CB3635}" type="presParOf" srcId="{5F4AC957-14F8-4439-9F4E-3B394BEDAA31}" destId="{27698AD4-6105-44C1-B33B-C59E89FC1EDF}" srcOrd="0" destOrd="0" presId="urn:microsoft.com/office/officeart/2005/8/layout/hierarchy2"/>
    <dgm:cxn modelId="{EC4059AD-CE7B-4B4C-B5DE-3A3A06596074}" type="presParOf" srcId="{5F4AC957-14F8-4439-9F4E-3B394BEDAA31}" destId="{6BA965D5-EAB3-4ACF-B81D-7D8E70C28C1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2B9A61-8AF3-48E6-BE32-830D241C6E02}">
      <dsp:nvSpPr>
        <dsp:cNvPr id="0" name=""/>
        <dsp:cNvSpPr/>
      </dsp:nvSpPr>
      <dsp:spPr>
        <a:xfrm>
          <a:off x="869455" y="1071706"/>
          <a:ext cx="1241775" cy="6208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주요 요인</a:t>
          </a:r>
        </a:p>
      </dsp:txBody>
      <dsp:txXfrm>
        <a:off x="887640" y="1089891"/>
        <a:ext cx="1205405" cy="584517"/>
      </dsp:txXfrm>
    </dsp:sp>
    <dsp:sp modelId="{1ECACDB6-6E12-41B6-AFF7-3AEF2A8B5F4E}">
      <dsp:nvSpPr>
        <dsp:cNvPr id="0" name=""/>
        <dsp:cNvSpPr/>
      </dsp:nvSpPr>
      <dsp:spPr>
        <a:xfrm rot="17692822">
          <a:off x="1769283" y="826419"/>
          <a:ext cx="118060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180605" y="20214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2330070" y="817119"/>
        <a:ext cx="59030" cy="59030"/>
      </dsp:txXfrm>
    </dsp:sp>
    <dsp:sp modelId="{9172347E-D980-43A8-AC87-CD4F74FCD544}">
      <dsp:nvSpPr>
        <dsp:cNvPr id="0" name=""/>
        <dsp:cNvSpPr/>
      </dsp:nvSpPr>
      <dsp:spPr>
        <a:xfrm>
          <a:off x="2607941" y="674"/>
          <a:ext cx="1241775" cy="6208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구조</a:t>
          </a:r>
        </a:p>
      </dsp:txBody>
      <dsp:txXfrm>
        <a:off x="2626126" y="18859"/>
        <a:ext cx="1205405" cy="584517"/>
      </dsp:txXfrm>
    </dsp:sp>
    <dsp:sp modelId="{CCB5CD52-7B2B-437D-AFD9-0EB367824045}">
      <dsp:nvSpPr>
        <dsp:cNvPr id="0" name=""/>
        <dsp:cNvSpPr/>
      </dsp:nvSpPr>
      <dsp:spPr>
        <a:xfrm rot="19457599">
          <a:off x="2053735" y="1183429"/>
          <a:ext cx="61170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611700" y="20214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2344293" y="1188352"/>
        <a:ext cx="30585" cy="30585"/>
      </dsp:txXfrm>
    </dsp:sp>
    <dsp:sp modelId="{6C967F08-6DBC-4978-85C3-EDFEBAA0E111}">
      <dsp:nvSpPr>
        <dsp:cNvPr id="0" name=""/>
        <dsp:cNvSpPr/>
      </dsp:nvSpPr>
      <dsp:spPr>
        <a:xfrm>
          <a:off x="2607941" y="714695"/>
          <a:ext cx="1241775" cy="6208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동물환경</a:t>
          </a:r>
        </a:p>
      </dsp:txBody>
      <dsp:txXfrm>
        <a:off x="2626126" y="732880"/>
        <a:ext cx="1205405" cy="584517"/>
      </dsp:txXfrm>
    </dsp:sp>
    <dsp:sp modelId="{6A2CD3A2-6D84-42F2-9F61-D0058CB9300F}">
      <dsp:nvSpPr>
        <dsp:cNvPr id="0" name=""/>
        <dsp:cNvSpPr/>
      </dsp:nvSpPr>
      <dsp:spPr>
        <a:xfrm rot="2142401">
          <a:off x="2053735" y="1540440"/>
          <a:ext cx="61170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611700" y="20214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2344293" y="1545362"/>
        <a:ext cx="30585" cy="30585"/>
      </dsp:txXfrm>
    </dsp:sp>
    <dsp:sp modelId="{469727F8-5366-49DC-9F42-0B47E81FC9D0}">
      <dsp:nvSpPr>
        <dsp:cNvPr id="0" name=""/>
        <dsp:cNvSpPr/>
      </dsp:nvSpPr>
      <dsp:spPr>
        <a:xfrm>
          <a:off x="2607941" y="1428716"/>
          <a:ext cx="1241775" cy="6208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긍정적</a:t>
          </a:r>
        </a:p>
      </dsp:txBody>
      <dsp:txXfrm>
        <a:off x="2626126" y="1446901"/>
        <a:ext cx="1205405" cy="584517"/>
      </dsp:txXfrm>
    </dsp:sp>
    <dsp:sp modelId="{E0E1E076-D913-47EE-8C20-11C0555987EC}">
      <dsp:nvSpPr>
        <dsp:cNvPr id="0" name=""/>
        <dsp:cNvSpPr/>
      </dsp:nvSpPr>
      <dsp:spPr>
        <a:xfrm rot="3907178">
          <a:off x="1769283" y="1897450"/>
          <a:ext cx="118060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180605" y="20214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2330070" y="1888150"/>
        <a:ext cx="59030" cy="59030"/>
      </dsp:txXfrm>
    </dsp:sp>
    <dsp:sp modelId="{27698AD4-6105-44C1-B33B-C59E89FC1EDF}">
      <dsp:nvSpPr>
        <dsp:cNvPr id="0" name=""/>
        <dsp:cNvSpPr/>
      </dsp:nvSpPr>
      <dsp:spPr>
        <a:xfrm>
          <a:off x="2607941" y="2142737"/>
          <a:ext cx="1241775" cy="6208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부정적</a:t>
          </a:r>
        </a:p>
      </dsp:txBody>
      <dsp:txXfrm>
        <a:off x="2626126" y="2160922"/>
        <a:ext cx="1205405" cy="584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D1C16-C1A2-4E7D-BBA5-C56539FEE93E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58BCD-289D-4D53-BD45-422777A2A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588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58BCD-289D-4D53-BD45-422777A2A44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184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1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29.png"/><Relationship Id="rId7" Type="http://schemas.openxmlformats.org/officeDocument/2006/relationships/image" Target="../media/image2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10" Type="http://schemas.openxmlformats.org/officeDocument/2006/relationships/image" Target="../media/image134.png"/><Relationship Id="rId4" Type="http://schemas.openxmlformats.org/officeDocument/2006/relationships/image" Target="../media/image130.png"/><Relationship Id="rId9" Type="http://schemas.openxmlformats.org/officeDocument/2006/relationships/image" Target="../media/image133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6.png"/><Relationship Id="rId18" Type="http://schemas.openxmlformats.org/officeDocument/2006/relationships/image" Target="../media/image151.png"/><Relationship Id="rId26" Type="http://schemas.openxmlformats.org/officeDocument/2006/relationships/image" Target="../media/image159.png"/><Relationship Id="rId3" Type="http://schemas.openxmlformats.org/officeDocument/2006/relationships/image" Target="../media/image136.png"/><Relationship Id="rId21" Type="http://schemas.openxmlformats.org/officeDocument/2006/relationships/image" Target="../media/image154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17" Type="http://schemas.openxmlformats.org/officeDocument/2006/relationships/image" Target="../media/image150.png"/><Relationship Id="rId25" Type="http://schemas.openxmlformats.org/officeDocument/2006/relationships/image" Target="../media/image158.png"/><Relationship Id="rId33" Type="http://schemas.openxmlformats.org/officeDocument/2006/relationships/comments" Target="../comments/comment1.xml"/><Relationship Id="rId2" Type="http://schemas.openxmlformats.org/officeDocument/2006/relationships/image" Target="../media/image135.png"/><Relationship Id="rId16" Type="http://schemas.openxmlformats.org/officeDocument/2006/relationships/image" Target="../media/image149.png"/><Relationship Id="rId20" Type="http://schemas.openxmlformats.org/officeDocument/2006/relationships/image" Target="../media/image153.png"/><Relationship Id="rId29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24" Type="http://schemas.openxmlformats.org/officeDocument/2006/relationships/image" Target="../media/image157.png"/><Relationship Id="rId32" Type="http://schemas.openxmlformats.org/officeDocument/2006/relationships/image" Target="../media/image53.png"/><Relationship Id="rId5" Type="http://schemas.openxmlformats.org/officeDocument/2006/relationships/image" Target="../media/image138.png"/><Relationship Id="rId15" Type="http://schemas.openxmlformats.org/officeDocument/2006/relationships/image" Target="../media/image148.png"/><Relationship Id="rId23" Type="http://schemas.openxmlformats.org/officeDocument/2006/relationships/image" Target="../media/image156.png"/><Relationship Id="rId28" Type="http://schemas.openxmlformats.org/officeDocument/2006/relationships/image" Target="../media/image161.png"/><Relationship Id="rId10" Type="http://schemas.openxmlformats.org/officeDocument/2006/relationships/image" Target="../media/image143.png"/><Relationship Id="rId19" Type="http://schemas.openxmlformats.org/officeDocument/2006/relationships/image" Target="../media/image152.png"/><Relationship Id="rId31" Type="http://schemas.openxmlformats.org/officeDocument/2006/relationships/image" Target="../media/image164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Relationship Id="rId22" Type="http://schemas.openxmlformats.org/officeDocument/2006/relationships/image" Target="../media/image155.png"/><Relationship Id="rId27" Type="http://schemas.openxmlformats.org/officeDocument/2006/relationships/image" Target="../media/image160.png"/><Relationship Id="rId30" Type="http://schemas.openxmlformats.org/officeDocument/2006/relationships/image" Target="../media/image163.png"/><Relationship Id="rId8" Type="http://schemas.openxmlformats.org/officeDocument/2006/relationships/image" Target="../media/image1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6.png"/><Relationship Id="rId2" Type="http://schemas.openxmlformats.org/officeDocument/2006/relationships/image" Target="../media/image17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185.png"/><Relationship Id="rId5" Type="http://schemas.openxmlformats.org/officeDocument/2006/relationships/image" Target="../media/image180.png"/><Relationship Id="rId10" Type="http://schemas.openxmlformats.org/officeDocument/2006/relationships/image" Target="../media/image184.png"/><Relationship Id="rId4" Type="http://schemas.openxmlformats.org/officeDocument/2006/relationships/image" Target="../media/image179.png"/><Relationship Id="rId9" Type="http://schemas.openxmlformats.org/officeDocument/2006/relationships/image" Target="../media/image18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93.png"/><Relationship Id="rId3" Type="http://schemas.openxmlformats.org/officeDocument/2006/relationships/image" Target="../media/image187.png"/><Relationship Id="rId7" Type="http://schemas.openxmlformats.org/officeDocument/2006/relationships/image" Target="../media/image182.png"/><Relationship Id="rId12" Type="http://schemas.openxmlformats.org/officeDocument/2006/relationships/image" Target="../media/image192.png"/><Relationship Id="rId2" Type="http://schemas.openxmlformats.org/officeDocument/2006/relationships/image" Target="../media/image135.png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91.png"/><Relationship Id="rId5" Type="http://schemas.openxmlformats.org/officeDocument/2006/relationships/image" Target="../media/image53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4" Type="http://schemas.openxmlformats.org/officeDocument/2006/relationships/image" Target="../media/image188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5.png"/><Relationship Id="rId3" Type="http://schemas.openxmlformats.org/officeDocument/2006/relationships/image" Target="../media/image198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197.png"/><Relationship Id="rId16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11" Type="http://schemas.openxmlformats.org/officeDocument/2006/relationships/image" Target="../media/image204.png"/><Relationship Id="rId5" Type="http://schemas.openxmlformats.org/officeDocument/2006/relationships/image" Target="../media/image200.png"/><Relationship Id="rId15" Type="http://schemas.openxmlformats.org/officeDocument/2006/relationships/image" Target="../media/image207.png"/><Relationship Id="rId10" Type="http://schemas.openxmlformats.org/officeDocument/2006/relationships/image" Target="../media/image203.png"/><Relationship Id="rId4" Type="http://schemas.openxmlformats.org/officeDocument/2006/relationships/image" Target="../media/image199.png"/><Relationship Id="rId9" Type="http://schemas.openxmlformats.org/officeDocument/2006/relationships/image" Target="../media/image29.png"/><Relationship Id="rId14" Type="http://schemas.openxmlformats.org/officeDocument/2006/relationships/image" Target="../media/image206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8.png"/><Relationship Id="rId18" Type="http://schemas.openxmlformats.org/officeDocument/2006/relationships/diagramQuickStyle" Target="../diagrams/quickStyle1.xml"/><Relationship Id="rId26" Type="http://schemas.microsoft.com/office/2007/relationships/hdphoto" Target="../media/hdphoto2.wdp"/><Relationship Id="rId3" Type="http://schemas.openxmlformats.org/officeDocument/2006/relationships/image" Target="../media/image36.png"/><Relationship Id="rId21" Type="http://schemas.openxmlformats.org/officeDocument/2006/relationships/image" Target="../media/image220.png"/><Relationship Id="rId34" Type="http://schemas.openxmlformats.org/officeDocument/2006/relationships/image" Target="../media/image228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17" Type="http://schemas.openxmlformats.org/officeDocument/2006/relationships/diagramLayout" Target="../diagrams/layout1.xml"/><Relationship Id="rId25" Type="http://schemas.openxmlformats.org/officeDocument/2006/relationships/image" Target="../media/image223.png"/><Relationship Id="rId33" Type="http://schemas.microsoft.com/office/2007/relationships/hdphoto" Target="../media/hdphoto5.wdp"/><Relationship Id="rId2" Type="http://schemas.openxmlformats.org/officeDocument/2006/relationships/image" Target="../media/image209.png"/><Relationship Id="rId16" Type="http://schemas.openxmlformats.org/officeDocument/2006/relationships/diagramData" Target="../diagrams/data1.xml"/><Relationship Id="rId20" Type="http://schemas.microsoft.com/office/2007/relationships/diagramDrawing" Target="../diagrams/drawing1.xml"/><Relationship Id="rId29" Type="http://schemas.microsoft.com/office/2007/relationships/hdphoto" Target="../media/hdphoto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24" Type="http://schemas.microsoft.com/office/2007/relationships/hdphoto" Target="../media/hdphoto1.wdp"/><Relationship Id="rId32" Type="http://schemas.openxmlformats.org/officeDocument/2006/relationships/image" Target="../media/image227.png"/><Relationship Id="rId5" Type="http://schemas.openxmlformats.org/officeDocument/2006/relationships/image" Target="../media/image210.png"/><Relationship Id="rId15" Type="http://schemas.openxmlformats.org/officeDocument/2006/relationships/image" Target="../media/image53.png"/><Relationship Id="rId23" Type="http://schemas.openxmlformats.org/officeDocument/2006/relationships/image" Target="../media/image222.png"/><Relationship Id="rId28" Type="http://schemas.openxmlformats.org/officeDocument/2006/relationships/image" Target="../media/image225.png"/><Relationship Id="rId10" Type="http://schemas.openxmlformats.org/officeDocument/2006/relationships/image" Target="../media/image215.png"/><Relationship Id="rId19" Type="http://schemas.openxmlformats.org/officeDocument/2006/relationships/diagramColors" Target="../diagrams/colors1.xml"/><Relationship Id="rId31" Type="http://schemas.microsoft.com/office/2007/relationships/hdphoto" Target="../media/hdphoto4.wdp"/><Relationship Id="rId4" Type="http://schemas.openxmlformats.org/officeDocument/2006/relationships/image" Target="../media/image37.png"/><Relationship Id="rId9" Type="http://schemas.openxmlformats.org/officeDocument/2006/relationships/image" Target="../media/image214.png"/><Relationship Id="rId14" Type="http://schemas.openxmlformats.org/officeDocument/2006/relationships/image" Target="../media/image219.png"/><Relationship Id="rId22" Type="http://schemas.openxmlformats.org/officeDocument/2006/relationships/image" Target="../media/image221.svg"/><Relationship Id="rId27" Type="http://schemas.openxmlformats.org/officeDocument/2006/relationships/image" Target="../media/image224.png"/><Relationship Id="rId30" Type="http://schemas.openxmlformats.org/officeDocument/2006/relationships/image" Target="../media/image226.png"/><Relationship Id="rId35" Type="http://schemas.microsoft.com/office/2007/relationships/hdphoto" Target="../media/hdphoto6.wdp"/><Relationship Id="rId8" Type="http://schemas.openxmlformats.org/officeDocument/2006/relationships/image" Target="../media/image2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microsoft.com/office/2007/relationships/hdphoto" Target="../media/hdphoto7.wdp"/><Relationship Id="rId3" Type="http://schemas.openxmlformats.org/officeDocument/2006/relationships/image" Target="../media/image36.png"/><Relationship Id="rId7" Type="http://schemas.openxmlformats.org/officeDocument/2006/relationships/image" Target="../media/image230.png"/><Relationship Id="rId12" Type="http://schemas.openxmlformats.org/officeDocument/2006/relationships/image" Target="../media/image23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11" Type="http://schemas.openxmlformats.org/officeDocument/2006/relationships/image" Target="../media/image233.png"/><Relationship Id="rId5" Type="http://schemas.openxmlformats.org/officeDocument/2006/relationships/image" Target="../media/image229.png"/><Relationship Id="rId10" Type="http://schemas.openxmlformats.org/officeDocument/2006/relationships/image" Target="../media/image53.png"/><Relationship Id="rId4" Type="http://schemas.openxmlformats.org/officeDocument/2006/relationships/image" Target="../media/image37.png"/><Relationship Id="rId9" Type="http://schemas.openxmlformats.org/officeDocument/2006/relationships/image" Target="../media/image232.png"/><Relationship Id="rId14" Type="http://schemas.openxmlformats.org/officeDocument/2006/relationships/comments" Target="../comments/commen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6.png"/><Relationship Id="rId18" Type="http://schemas.openxmlformats.org/officeDocument/2006/relationships/image" Target="../media/image251.png"/><Relationship Id="rId26" Type="http://schemas.openxmlformats.org/officeDocument/2006/relationships/image" Target="../media/image258.png"/><Relationship Id="rId3" Type="http://schemas.openxmlformats.org/officeDocument/2006/relationships/image" Target="../media/image236.png"/><Relationship Id="rId21" Type="http://schemas.openxmlformats.org/officeDocument/2006/relationships/image" Target="../media/image254.png"/><Relationship Id="rId7" Type="http://schemas.openxmlformats.org/officeDocument/2006/relationships/image" Target="../media/image240.png"/><Relationship Id="rId12" Type="http://schemas.openxmlformats.org/officeDocument/2006/relationships/image" Target="../media/image245.png"/><Relationship Id="rId17" Type="http://schemas.openxmlformats.org/officeDocument/2006/relationships/image" Target="../media/image250.png"/><Relationship Id="rId25" Type="http://schemas.openxmlformats.org/officeDocument/2006/relationships/image" Target="../media/image257.png"/><Relationship Id="rId33" Type="http://schemas.openxmlformats.org/officeDocument/2006/relationships/image" Target="../media/image265.png"/><Relationship Id="rId2" Type="http://schemas.openxmlformats.org/officeDocument/2006/relationships/image" Target="../media/image235.png"/><Relationship Id="rId16" Type="http://schemas.openxmlformats.org/officeDocument/2006/relationships/image" Target="../media/image249.png"/><Relationship Id="rId20" Type="http://schemas.openxmlformats.org/officeDocument/2006/relationships/image" Target="../media/image253.png"/><Relationship Id="rId29" Type="http://schemas.openxmlformats.org/officeDocument/2006/relationships/image" Target="../media/image2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24" Type="http://schemas.openxmlformats.org/officeDocument/2006/relationships/image" Target="../media/image53.png"/><Relationship Id="rId32" Type="http://schemas.openxmlformats.org/officeDocument/2006/relationships/image" Target="../media/image264.png"/><Relationship Id="rId5" Type="http://schemas.openxmlformats.org/officeDocument/2006/relationships/image" Target="../media/image238.png"/><Relationship Id="rId15" Type="http://schemas.openxmlformats.org/officeDocument/2006/relationships/image" Target="../media/image248.png"/><Relationship Id="rId23" Type="http://schemas.openxmlformats.org/officeDocument/2006/relationships/image" Target="../media/image256.png"/><Relationship Id="rId28" Type="http://schemas.openxmlformats.org/officeDocument/2006/relationships/image" Target="../media/image260.png"/><Relationship Id="rId10" Type="http://schemas.openxmlformats.org/officeDocument/2006/relationships/image" Target="../media/image243.png"/><Relationship Id="rId19" Type="http://schemas.openxmlformats.org/officeDocument/2006/relationships/image" Target="../media/image252.png"/><Relationship Id="rId31" Type="http://schemas.openxmlformats.org/officeDocument/2006/relationships/image" Target="../media/image263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Relationship Id="rId14" Type="http://schemas.openxmlformats.org/officeDocument/2006/relationships/image" Target="../media/image247.png"/><Relationship Id="rId22" Type="http://schemas.openxmlformats.org/officeDocument/2006/relationships/image" Target="../media/image255.png"/><Relationship Id="rId27" Type="http://schemas.openxmlformats.org/officeDocument/2006/relationships/image" Target="../media/image259.png"/><Relationship Id="rId30" Type="http://schemas.openxmlformats.org/officeDocument/2006/relationships/image" Target="../media/image262.png"/><Relationship Id="rId8" Type="http://schemas.openxmlformats.org/officeDocument/2006/relationships/image" Target="../media/image2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70.png"/><Relationship Id="rId18" Type="http://schemas.openxmlformats.org/officeDocument/2006/relationships/image" Target="../media/image256.png"/><Relationship Id="rId26" Type="http://schemas.openxmlformats.org/officeDocument/2006/relationships/image" Target="../media/image277.png"/><Relationship Id="rId3" Type="http://schemas.openxmlformats.org/officeDocument/2006/relationships/image" Target="../media/image266.png"/><Relationship Id="rId21" Type="http://schemas.openxmlformats.org/officeDocument/2006/relationships/image" Target="../media/image272.png"/><Relationship Id="rId7" Type="http://schemas.openxmlformats.org/officeDocument/2006/relationships/image" Target="../media/image240.png"/><Relationship Id="rId12" Type="http://schemas.openxmlformats.org/officeDocument/2006/relationships/image" Target="../media/image265.png"/><Relationship Id="rId17" Type="http://schemas.openxmlformats.org/officeDocument/2006/relationships/image" Target="../media/image255.png"/><Relationship Id="rId25" Type="http://schemas.openxmlformats.org/officeDocument/2006/relationships/image" Target="../media/image276.png"/><Relationship Id="rId2" Type="http://schemas.openxmlformats.org/officeDocument/2006/relationships/image" Target="../media/image235.png"/><Relationship Id="rId16" Type="http://schemas.openxmlformats.org/officeDocument/2006/relationships/image" Target="../media/image271.png"/><Relationship Id="rId20" Type="http://schemas.openxmlformats.org/officeDocument/2006/relationships/image" Target="../media/image53.png"/><Relationship Id="rId29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11" Type="http://schemas.openxmlformats.org/officeDocument/2006/relationships/image" Target="../media/image243.png"/><Relationship Id="rId24" Type="http://schemas.openxmlformats.org/officeDocument/2006/relationships/image" Target="../media/image275.PNG"/><Relationship Id="rId5" Type="http://schemas.openxmlformats.org/officeDocument/2006/relationships/image" Target="../media/image238.png"/><Relationship Id="rId15" Type="http://schemas.openxmlformats.org/officeDocument/2006/relationships/image" Target="../media/image258.png"/><Relationship Id="rId23" Type="http://schemas.openxmlformats.org/officeDocument/2006/relationships/image" Target="../media/image274.PNG"/><Relationship Id="rId28" Type="http://schemas.openxmlformats.org/officeDocument/2006/relationships/image" Target="../media/image279.png"/><Relationship Id="rId10" Type="http://schemas.openxmlformats.org/officeDocument/2006/relationships/image" Target="../media/image244.png"/><Relationship Id="rId19" Type="http://schemas.openxmlformats.org/officeDocument/2006/relationships/image" Target="../media/image264.png"/><Relationship Id="rId4" Type="http://schemas.openxmlformats.org/officeDocument/2006/relationships/image" Target="../media/image267.png"/><Relationship Id="rId9" Type="http://schemas.openxmlformats.org/officeDocument/2006/relationships/image" Target="../media/image269.png"/><Relationship Id="rId14" Type="http://schemas.openxmlformats.org/officeDocument/2006/relationships/image" Target="../media/image254.png"/><Relationship Id="rId22" Type="http://schemas.openxmlformats.org/officeDocument/2006/relationships/image" Target="../media/image273.png"/><Relationship Id="rId27" Type="http://schemas.openxmlformats.org/officeDocument/2006/relationships/image" Target="../media/image278.png"/><Relationship Id="rId30" Type="http://schemas.openxmlformats.org/officeDocument/2006/relationships/image" Target="../media/image2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287.png"/><Relationship Id="rId3" Type="http://schemas.openxmlformats.org/officeDocument/2006/relationships/image" Target="../media/image282.png"/><Relationship Id="rId7" Type="http://schemas.openxmlformats.org/officeDocument/2006/relationships/image" Target="../media/image244.png"/><Relationship Id="rId12" Type="http://schemas.openxmlformats.org/officeDocument/2006/relationships/image" Target="../media/image53.png"/><Relationship Id="rId17" Type="http://schemas.openxmlformats.org/officeDocument/2006/relationships/comments" Target="../comments/comment3.xml"/><Relationship Id="rId2" Type="http://schemas.openxmlformats.org/officeDocument/2006/relationships/image" Target="../media/image235.png"/><Relationship Id="rId16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11" Type="http://schemas.openxmlformats.org/officeDocument/2006/relationships/image" Target="../media/image286.png"/><Relationship Id="rId5" Type="http://schemas.openxmlformats.org/officeDocument/2006/relationships/image" Target="../media/image240.png"/><Relationship Id="rId15" Type="http://schemas.microsoft.com/office/2007/relationships/hdphoto" Target="../media/hdphoto8.wdp"/><Relationship Id="rId10" Type="http://schemas.openxmlformats.org/officeDocument/2006/relationships/image" Target="../media/image285.png"/><Relationship Id="rId4" Type="http://schemas.openxmlformats.org/officeDocument/2006/relationships/image" Target="../media/image239.png"/><Relationship Id="rId9" Type="http://schemas.openxmlformats.org/officeDocument/2006/relationships/image" Target="../media/image284.png"/><Relationship Id="rId14" Type="http://schemas.openxmlformats.org/officeDocument/2006/relationships/image" Target="../media/image28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13" Type="http://schemas.openxmlformats.org/officeDocument/2006/relationships/image" Target="../media/image295.png"/><Relationship Id="rId18" Type="http://schemas.openxmlformats.org/officeDocument/2006/relationships/comments" Target="../comments/comment4.xml"/><Relationship Id="rId3" Type="http://schemas.openxmlformats.org/officeDocument/2006/relationships/image" Target="../media/image291.png"/><Relationship Id="rId7" Type="http://schemas.openxmlformats.org/officeDocument/2006/relationships/image" Target="../media/image244.png"/><Relationship Id="rId12" Type="http://schemas.openxmlformats.org/officeDocument/2006/relationships/image" Target="../media/image53.png"/><Relationship Id="rId17" Type="http://schemas.openxmlformats.org/officeDocument/2006/relationships/image" Target="../media/image298.png"/><Relationship Id="rId2" Type="http://schemas.openxmlformats.org/officeDocument/2006/relationships/image" Target="../media/image290.png"/><Relationship Id="rId16" Type="http://schemas.openxmlformats.org/officeDocument/2006/relationships/image" Target="../media/image2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11" Type="http://schemas.openxmlformats.org/officeDocument/2006/relationships/image" Target="../media/image294.png"/><Relationship Id="rId5" Type="http://schemas.openxmlformats.org/officeDocument/2006/relationships/image" Target="../media/image240.png"/><Relationship Id="rId15" Type="http://schemas.openxmlformats.org/officeDocument/2006/relationships/image" Target="../media/image233.png"/><Relationship Id="rId10" Type="http://schemas.openxmlformats.org/officeDocument/2006/relationships/image" Target="../media/image265.png"/><Relationship Id="rId4" Type="http://schemas.openxmlformats.org/officeDocument/2006/relationships/image" Target="../media/image239.png"/><Relationship Id="rId9" Type="http://schemas.openxmlformats.org/officeDocument/2006/relationships/image" Target="../media/image293.png"/><Relationship Id="rId14" Type="http://schemas.openxmlformats.org/officeDocument/2006/relationships/image" Target="../media/image29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300.png"/><Relationship Id="rId7" Type="http://schemas.openxmlformats.org/officeDocument/2006/relationships/image" Target="../media/image303.png"/><Relationship Id="rId12" Type="http://schemas.openxmlformats.org/officeDocument/2006/relationships/image" Target="../media/image306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302.png"/><Relationship Id="rId15" Type="http://schemas.openxmlformats.org/officeDocument/2006/relationships/image" Target="../media/image308.pn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304.png"/><Relationship Id="rId14" Type="http://schemas.openxmlformats.org/officeDocument/2006/relationships/image" Target="../media/image30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microsoft.com/office/2007/relationships/hdphoto" Target="../media/hdphoto9.wdp"/><Relationship Id="rId7" Type="http://schemas.openxmlformats.org/officeDocument/2006/relationships/image" Target="../media/image53.png"/><Relationship Id="rId12" Type="http://schemas.openxmlformats.org/officeDocument/2006/relationships/image" Target="../media/image317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2.png"/><Relationship Id="rId11" Type="http://schemas.openxmlformats.org/officeDocument/2006/relationships/image" Target="../media/image316.png"/><Relationship Id="rId5" Type="http://schemas.openxmlformats.org/officeDocument/2006/relationships/image" Target="../media/image311.png"/><Relationship Id="rId10" Type="http://schemas.openxmlformats.org/officeDocument/2006/relationships/image" Target="../media/image315.png"/><Relationship Id="rId4" Type="http://schemas.openxmlformats.org/officeDocument/2006/relationships/image" Target="../media/image310.png"/><Relationship Id="rId9" Type="http://schemas.openxmlformats.org/officeDocument/2006/relationships/image" Target="../media/image3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13" Type="http://schemas.openxmlformats.org/officeDocument/2006/relationships/image" Target="../media/image326.png"/><Relationship Id="rId3" Type="http://schemas.openxmlformats.org/officeDocument/2006/relationships/image" Target="../media/image319.png"/><Relationship Id="rId7" Type="http://schemas.openxmlformats.org/officeDocument/2006/relationships/image" Target="../media/image230.png"/><Relationship Id="rId12" Type="http://schemas.openxmlformats.org/officeDocument/2006/relationships/image" Target="../media/image325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11" Type="http://schemas.openxmlformats.org/officeDocument/2006/relationships/image" Target="../media/image324.png"/><Relationship Id="rId5" Type="http://schemas.openxmlformats.org/officeDocument/2006/relationships/image" Target="../media/image321.png"/><Relationship Id="rId10" Type="http://schemas.openxmlformats.org/officeDocument/2006/relationships/image" Target="../media/image53.png"/><Relationship Id="rId4" Type="http://schemas.openxmlformats.org/officeDocument/2006/relationships/image" Target="../media/image320.png"/><Relationship Id="rId9" Type="http://schemas.openxmlformats.org/officeDocument/2006/relationships/image" Target="../media/image3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13" Type="http://schemas.openxmlformats.org/officeDocument/2006/relationships/image" Target="../media/image323.png"/><Relationship Id="rId3" Type="http://schemas.openxmlformats.org/officeDocument/2006/relationships/image" Target="../media/image319.png"/><Relationship Id="rId7" Type="http://schemas.openxmlformats.org/officeDocument/2006/relationships/image" Target="../media/image230.png"/><Relationship Id="rId12" Type="http://schemas.openxmlformats.org/officeDocument/2006/relationships/image" Target="../media/image32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11" Type="http://schemas.openxmlformats.org/officeDocument/2006/relationships/image" Target="../media/image328.png"/><Relationship Id="rId5" Type="http://schemas.openxmlformats.org/officeDocument/2006/relationships/image" Target="../media/image321.png"/><Relationship Id="rId10" Type="http://schemas.openxmlformats.org/officeDocument/2006/relationships/image" Target="../media/image327.png"/><Relationship Id="rId4" Type="http://schemas.openxmlformats.org/officeDocument/2006/relationships/image" Target="../media/image320.png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18" Type="http://schemas.openxmlformats.org/officeDocument/2006/relationships/image" Target="../media/image342.PNG"/><Relationship Id="rId3" Type="http://schemas.openxmlformats.org/officeDocument/2006/relationships/image" Target="../media/image331.png"/><Relationship Id="rId21" Type="http://schemas.openxmlformats.org/officeDocument/2006/relationships/image" Target="../media/image345.png"/><Relationship Id="rId7" Type="http://schemas.openxmlformats.org/officeDocument/2006/relationships/image" Target="../media/image333.png"/><Relationship Id="rId12" Type="http://schemas.openxmlformats.org/officeDocument/2006/relationships/image" Target="../media/image337.png"/><Relationship Id="rId17" Type="http://schemas.openxmlformats.org/officeDocument/2006/relationships/image" Target="../media/image341.PNG"/><Relationship Id="rId2" Type="http://schemas.openxmlformats.org/officeDocument/2006/relationships/image" Target="../media/image330.png"/><Relationship Id="rId16" Type="http://schemas.openxmlformats.org/officeDocument/2006/relationships/image" Target="../media/image258.png"/><Relationship Id="rId20" Type="http://schemas.openxmlformats.org/officeDocument/2006/relationships/image" Target="../media/image3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11" Type="http://schemas.openxmlformats.org/officeDocument/2006/relationships/image" Target="../media/image336.png"/><Relationship Id="rId24" Type="http://schemas.openxmlformats.org/officeDocument/2006/relationships/image" Target="../media/image348.png"/><Relationship Id="rId5" Type="http://schemas.openxmlformats.org/officeDocument/2006/relationships/image" Target="../media/image332.png"/><Relationship Id="rId15" Type="http://schemas.openxmlformats.org/officeDocument/2006/relationships/image" Target="../media/image340.png"/><Relationship Id="rId23" Type="http://schemas.openxmlformats.org/officeDocument/2006/relationships/image" Target="../media/image347.png"/><Relationship Id="rId10" Type="http://schemas.openxmlformats.org/officeDocument/2006/relationships/image" Target="../media/image335.png"/><Relationship Id="rId19" Type="http://schemas.openxmlformats.org/officeDocument/2006/relationships/image" Target="../media/image343.png"/><Relationship Id="rId4" Type="http://schemas.openxmlformats.org/officeDocument/2006/relationships/image" Target="../media/image240.png"/><Relationship Id="rId9" Type="http://schemas.openxmlformats.org/officeDocument/2006/relationships/image" Target="../media/image53.png"/><Relationship Id="rId14" Type="http://schemas.openxmlformats.org/officeDocument/2006/relationships/image" Target="../media/image339.png"/><Relationship Id="rId22" Type="http://schemas.openxmlformats.org/officeDocument/2006/relationships/image" Target="../media/image3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350.png"/><Relationship Id="rId7" Type="http://schemas.openxmlformats.org/officeDocument/2006/relationships/image" Target="../media/image53.png"/><Relationship Id="rId12" Type="http://schemas.openxmlformats.org/officeDocument/2006/relationships/image" Target="../media/image357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3.png"/><Relationship Id="rId11" Type="http://schemas.openxmlformats.org/officeDocument/2006/relationships/image" Target="../media/image356.png"/><Relationship Id="rId5" Type="http://schemas.openxmlformats.org/officeDocument/2006/relationships/image" Target="../media/image352.png"/><Relationship Id="rId10" Type="http://schemas.openxmlformats.org/officeDocument/2006/relationships/image" Target="../media/image298.png"/><Relationship Id="rId4" Type="http://schemas.openxmlformats.org/officeDocument/2006/relationships/image" Target="../media/image351.png"/><Relationship Id="rId9" Type="http://schemas.openxmlformats.org/officeDocument/2006/relationships/image" Target="../media/image3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image" Target="../media/image7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32" Type="http://schemas.openxmlformats.org/officeDocument/2006/relationships/image" Target="../media/image53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31" Type="http://schemas.openxmlformats.org/officeDocument/2006/relationships/image" Target="../media/image82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26" Type="http://schemas.openxmlformats.org/officeDocument/2006/relationships/image" Target="../media/image107.png"/><Relationship Id="rId3" Type="http://schemas.openxmlformats.org/officeDocument/2006/relationships/image" Target="../media/image84.png"/><Relationship Id="rId21" Type="http://schemas.openxmlformats.org/officeDocument/2006/relationships/image" Target="../media/image10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24" Type="http://schemas.openxmlformats.org/officeDocument/2006/relationships/image" Target="../media/image105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Relationship Id="rId27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7.png"/><Relationship Id="rId16" Type="http://schemas.openxmlformats.org/officeDocument/2006/relationships/image" Target="../media/image123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501" y="1"/>
            <a:ext cx="17904762" cy="10285714"/>
            <a:chOff x="0" y="0"/>
            <a:chExt cx="8952381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952381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546" y="-1531572"/>
            <a:ext cx="18040304" cy="16105688"/>
            <a:chOff x="-45977" y="-765786"/>
            <a:chExt cx="9020152" cy="80528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60263" y="-3741293"/>
              <a:ext cx="18047619" cy="1611428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977" y="-765786"/>
              <a:ext cx="9020152" cy="805284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7375" y="747971"/>
            <a:ext cx="15732282" cy="56379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그룹 1001">
            <a:extLst>
              <a:ext uri="{FF2B5EF4-FFF2-40B4-BE49-F238E27FC236}">
                <a16:creationId xmlns:a16="http://schemas.microsoft.com/office/drawing/2014/main" id="{3F0F5552-329E-4328-BD56-A41757462BB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95" name="Object 2">
              <a:extLst>
                <a:ext uri="{FF2B5EF4-FFF2-40B4-BE49-F238E27FC236}">
                  <a16:creationId xmlns:a16="http://schemas.microsoft.com/office/drawing/2014/main" id="{3F373CF8-3504-438C-876E-3A44A5415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1ED6440-6763-4609-A7E5-FCD24003B677}"/>
              </a:ext>
            </a:extLst>
          </p:cNvPr>
          <p:cNvSpPr/>
          <p:nvPr/>
        </p:nvSpPr>
        <p:spPr>
          <a:xfrm>
            <a:off x="9166344" y="2774492"/>
            <a:ext cx="1533666" cy="6928287"/>
          </a:xfrm>
          <a:prstGeom prst="rect">
            <a:avLst/>
          </a:prstGeom>
          <a:solidFill>
            <a:schemeClr val="accent4">
              <a:lumMod val="60000"/>
              <a:lumOff val="40000"/>
              <a:alpha val="50196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8511" y="1197993"/>
            <a:ext cx="6284402" cy="111425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CD125E9-8210-4173-A86F-0D066FCAEB9D}"/>
              </a:ext>
            </a:extLst>
          </p:cNvPr>
          <p:cNvGrpSpPr/>
          <p:nvPr/>
        </p:nvGrpSpPr>
        <p:grpSpPr>
          <a:xfrm>
            <a:off x="869418" y="420326"/>
            <a:ext cx="16808982" cy="595099"/>
            <a:chOff x="869418" y="420326"/>
            <a:chExt cx="16808982" cy="595099"/>
          </a:xfrm>
        </p:grpSpPr>
        <p:grpSp>
          <p:nvGrpSpPr>
            <p:cNvPr id="8" name="그룹 1002">
              <a:extLst>
                <a:ext uri="{FF2B5EF4-FFF2-40B4-BE49-F238E27FC236}">
                  <a16:creationId xmlns:a16="http://schemas.microsoft.com/office/drawing/2014/main" id="{8FF32D37-678C-4C62-A304-6E9D1B7541A3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11" name="Object 3">
                <a:extLst>
                  <a:ext uri="{FF2B5EF4-FFF2-40B4-BE49-F238E27FC236}">
                    <a16:creationId xmlns:a16="http://schemas.microsoft.com/office/drawing/2014/main" id="{C90E5F5E-0BE3-4EDB-8E56-477BEECD2C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8340AD-586A-43BC-BBC7-8DF97AB8BDE8}"/>
                </a:ext>
              </a:extLst>
            </p:cNvPr>
            <p:cNvSpPr txBox="1"/>
            <p:nvPr/>
          </p:nvSpPr>
          <p:spPr>
            <a:xfrm>
              <a:off x="869418" y="420326"/>
              <a:ext cx="2649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68E70D-E321-44C3-A5DD-EC56DA52C1DE}"/>
                </a:ext>
              </a:extLst>
            </p:cNvPr>
            <p:cNvSpPr txBox="1"/>
            <p:nvPr/>
          </p:nvSpPr>
          <p:spPr>
            <a:xfrm>
              <a:off x="16154400" y="420326"/>
              <a:ext cx="1524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순서도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F1E47FF-AC69-43B1-8442-4B6400D627B4}"/>
              </a:ext>
            </a:extLst>
          </p:cNvPr>
          <p:cNvGrpSpPr/>
          <p:nvPr/>
        </p:nvGrpSpPr>
        <p:grpSpPr>
          <a:xfrm>
            <a:off x="228600" y="2237275"/>
            <a:ext cx="17632199" cy="7525877"/>
            <a:chOff x="-282536" y="-481812"/>
            <a:chExt cx="13119049" cy="725635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4A320EF-A52E-445A-86DC-4DF8486431B9}"/>
                </a:ext>
              </a:extLst>
            </p:cNvPr>
            <p:cNvSpPr/>
            <p:nvPr/>
          </p:nvSpPr>
          <p:spPr>
            <a:xfrm>
              <a:off x="7745737" y="36166"/>
              <a:ext cx="1836795" cy="6680164"/>
            </a:xfrm>
            <a:prstGeom prst="rect">
              <a:avLst/>
            </a:prstGeom>
            <a:solidFill>
              <a:schemeClr val="accent5">
                <a:lumMod val="75000"/>
                <a:alpha val="50196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D529800-7BD5-43E5-B825-44BAF98016AD}"/>
                </a:ext>
              </a:extLst>
            </p:cNvPr>
            <p:cNvSpPr/>
            <p:nvPr/>
          </p:nvSpPr>
          <p:spPr>
            <a:xfrm>
              <a:off x="1062146" y="42730"/>
              <a:ext cx="3682689" cy="6691086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196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F22202-172B-4D98-AA16-96D4F7A3C673}"/>
                </a:ext>
              </a:extLst>
            </p:cNvPr>
            <p:cNvSpPr txBox="1"/>
            <p:nvPr/>
          </p:nvSpPr>
          <p:spPr>
            <a:xfrm>
              <a:off x="1588425" y="-352250"/>
              <a:ext cx="2658979" cy="455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 및 데이터 탐색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1C58077-C421-46EC-AA3C-3028F669A82F}"/>
                </a:ext>
              </a:extLst>
            </p:cNvPr>
            <p:cNvSpPr/>
            <p:nvPr/>
          </p:nvSpPr>
          <p:spPr>
            <a:xfrm>
              <a:off x="4909298" y="41905"/>
              <a:ext cx="1303162" cy="6680163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196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54B83C5-00BD-4464-ABA5-9D9D75734C60}"/>
                </a:ext>
              </a:extLst>
            </p:cNvPr>
            <p:cNvSpPr/>
            <p:nvPr/>
          </p:nvSpPr>
          <p:spPr>
            <a:xfrm>
              <a:off x="-282536" y="259668"/>
              <a:ext cx="982090" cy="65148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</a:t>
              </a:r>
              <a:endParaRPr lang="en-US" altLang="ko-KR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조사</a:t>
              </a:r>
              <a:endParaRPr lang="en-US" altLang="ko-KR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936E835-52C2-4B72-9A2D-DCA985C145CF}"/>
                </a:ext>
              </a:extLst>
            </p:cNvPr>
            <p:cNvSpPr/>
            <p:nvPr/>
          </p:nvSpPr>
          <p:spPr>
            <a:xfrm>
              <a:off x="1120610" y="292234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총 유기동물 수 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9486EF8-33A1-457E-A6D3-7AF1831209DA}"/>
                </a:ext>
              </a:extLst>
            </p:cNvPr>
            <p:cNvSpPr/>
            <p:nvPr/>
          </p:nvSpPr>
          <p:spPr>
            <a:xfrm>
              <a:off x="1120610" y="712327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119</a:t>
              </a: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안전센터 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AD4B061-6E66-4317-A7A8-4CAFC06A9C6C}"/>
                </a:ext>
              </a:extLst>
            </p:cNvPr>
            <p:cNvSpPr/>
            <p:nvPr/>
          </p:nvSpPr>
          <p:spPr>
            <a:xfrm>
              <a:off x="1120610" y="1476090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동물등록수</a:t>
              </a:r>
              <a:endParaRPr lang="ko-KR" altLang="en-US" sz="14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EB71C71-22BE-4579-A223-D2F664892766}"/>
                </a:ext>
              </a:extLst>
            </p:cNvPr>
            <p:cNvSpPr/>
            <p:nvPr/>
          </p:nvSpPr>
          <p:spPr>
            <a:xfrm>
              <a:off x="1120610" y="1916916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반려가구 수 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FBBD6BF-0EDF-45AD-A7FF-5AA41D8C3A65}"/>
                </a:ext>
              </a:extLst>
            </p:cNvPr>
            <p:cNvSpPr/>
            <p:nvPr/>
          </p:nvSpPr>
          <p:spPr>
            <a:xfrm>
              <a:off x="1120610" y="2320332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세전</a:t>
              </a: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b="1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월소득</a:t>
              </a: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AC897E5-000F-41FD-8382-2D2FA526B57A}"/>
                </a:ext>
              </a:extLst>
            </p:cNvPr>
            <p:cNvSpPr/>
            <p:nvPr/>
          </p:nvSpPr>
          <p:spPr>
            <a:xfrm>
              <a:off x="1120610" y="2725097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동물병원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6547494-0E0D-49DE-A0AF-F809A16510FC}"/>
                </a:ext>
              </a:extLst>
            </p:cNvPr>
            <p:cNvSpPr/>
            <p:nvPr/>
          </p:nvSpPr>
          <p:spPr>
            <a:xfrm>
              <a:off x="1120610" y="3128513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동물약국 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3CE45B8-5421-44C1-BBE3-770D242D1569}"/>
                </a:ext>
              </a:extLst>
            </p:cNvPr>
            <p:cNvSpPr/>
            <p:nvPr/>
          </p:nvSpPr>
          <p:spPr>
            <a:xfrm>
              <a:off x="1120610" y="3550133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애완용품점 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B50A222-9951-4BBE-963A-6315D2F4DC9B}"/>
                </a:ext>
              </a:extLst>
            </p:cNvPr>
            <p:cNvSpPr/>
            <p:nvPr/>
          </p:nvSpPr>
          <p:spPr>
            <a:xfrm>
              <a:off x="1120610" y="3969227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애견카페 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4F16C0B-1A16-4482-B36E-174FB2AFD943}"/>
                </a:ext>
              </a:extLst>
            </p:cNvPr>
            <p:cNvSpPr/>
            <p:nvPr/>
          </p:nvSpPr>
          <p:spPr>
            <a:xfrm>
              <a:off x="1129875" y="4865228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입양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97AE29A-D488-42C9-8A89-17FADDAB6402}"/>
                </a:ext>
              </a:extLst>
            </p:cNvPr>
            <p:cNvSpPr/>
            <p:nvPr/>
          </p:nvSpPr>
          <p:spPr>
            <a:xfrm>
              <a:off x="1137444" y="5949671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안락사</a:t>
              </a:r>
            </a:p>
          </p:txBody>
        </p: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346BFA09-C9DE-4C42-8154-6A9CA3F2D703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 flipV="1">
              <a:off x="699554" y="457207"/>
              <a:ext cx="421057" cy="3059897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F97D337F-7FC7-4F0F-836E-CB111FC54693}"/>
                </a:ext>
              </a:extLst>
            </p:cNvPr>
            <p:cNvCxnSpPr>
              <a:cxnSpLocks/>
              <a:stCxn id="17" idx="3"/>
              <a:endCxn id="21" idx="1"/>
            </p:cNvCxnSpPr>
            <p:nvPr/>
          </p:nvCxnSpPr>
          <p:spPr>
            <a:xfrm flipV="1">
              <a:off x="699554" y="1641062"/>
              <a:ext cx="421057" cy="1876041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61C9CE7D-ECD9-41EA-9639-39BDAE8974D4}"/>
                </a:ext>
              </a:extLst>
            </p:cNvPr>
            <p:cNvCxnSpPr>
              <a:cxnSpLocks/>
              <a:stCxn id="17" idx="3"/>
              <a:endCxn id="25" idx="1"/>
            </p:cNvCxnSpPr>
            <p:nvPr/>
          </p:nvCxnSpPr>
          <p:spPr>
            <a:xfrm flipV="1">
              <a:off x="699554" y="2890070"/>
              <a:ext cx="421057" cy="62703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21648B31-385A-40AB-9197-9B583107C75C}"/>
                </a:ext>
              </a:extLst>
            </p:cNvPr>
            <p:cNvCxnSpPr>
              <a:cxnSpLocks/>
              <a:stCxn id="17" idx="3"/>
              <a:endCxn id="23" idx="1"/>
            </p:cNvCxnSpPr>
            <p:nvPr/>
          </p:nvCxnSpPr>
          <p:spPr>
            <a:xfrm flipV="1">
              <a:off x="699554" y="2081888"/>
              <a:ext cx="421057" cy="143521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00C66BA7-F42E-45E7-8256-CA9D3E85FBD1}"/>
                </a:ext>
              </a:extLst>
            </p:cNvPr>
            <p:cNvCxnSpPr>
              <a:cxnSpLocks/>
              <a:stCxn id="17" idx="3"/>
              <a:endCxn id="24" idx="1"/>
            </p:cNvCxnSpPr>
            <p:nvPr/>
          </p:nvCxnSpPr>
          <p:spPr>
            <a:xfrm flipV="1">
              <a:off x="699554" y="2485304"/>
              <a:ext cx="421057" cy="103179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3AE650C9-4D82-4FB7-AF1D-2628DD49A50D}"/>
                </a:ext>
              </a:extLst>
            </p:cNvPr>
            <p:cNvCxnSpPr>
              <a:cxnSpLocks/>
              <a:stCxn id="17" idx="3"/>
              <a:endCxn id="26" idx="1"/>
            </p:cNvCxnSpPr>
            <p:nvPr/>
          </p:nvCxnSpPr>
          <p:spPr>
            <a:xfrm flipV="1">
              <a:off x="699554" y="3293486"/>
              <a:ext cx="421057" cy="223618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C9F9380-7276-498F-9C9C-8AFC4FF1B93E}"/>
                </a:ext>
              </a:extLst>
            </p:cNvPr>
            <p:cNvCxnSpPr>
              <a:cxnSpLocks/>
              <a:stCxn id="17" idx="3"/>
              <a:endCxn id="28" idx="1"/>
            </p:cNvCxnSpPr>
            <p:nvPr/>
          </p:nvCxnSpPr>
          <p:spPr>
            <a:xfrm>
              <a:off x="699554" y="3517104"/>
              <a:ext cx="421057" cy="19800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0B6ADB0E-59FA-44C0-96FB-C3B4E302950E}"/>
                </a:ext>
              </a:extLst>
            </p:cNvPr>
            <p:cNvCxnSpPr>
              <a:cxnSpLocks/>
              <a:stCxn id="17" idx="3"/>
              <a:endCxn id="29" idx="1"/>
            </p:cNvCxnSpPr>
            <p:nvPr/>
          </p:nvCxnSpPr>
          <p:spPr>
            <a:xfrm>
              <a:off x="699554" y="3517104"/>
              <a:ext cx="421057" cy="61709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A17D5167-7027-480F-91C4-43BDD9ACE442}"/>
                </a:ext>
              </a:extLst>
            </p:cNvPr>
            <p:cNvCxnSpPr>
              <a:cxnSpLocks/>
              <a:stCxn id="17" idx="3"/>
              <a:endCxn id="30" idx="1"/>
            </p:cNvCxnSpPr>
            <p:nvPr/>
          </p:nvCxnSpPr>
          <p:spPr>
            <a:xfrm>
              <a:off x="699554" y="3517103"/>
              <a:ext cx="430321" cy="151309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E080CB94-3DAE-4C1E-9369-393F6CD06E5A}"/>
                </a:ext>
              </a:extLst>
            </p:cNvPr>
            <p:cNvCxnSpPr>
              <a:cxnSpLocks/>
              <a:stCxn id="17" idx="3"/>
              <a:endCxn id="31" idx="1"/>
            </p:cNvCxnSpPr>
            <p:nvPr/>
          </p:nvCxnSpPr>
          <p:spPr>
            <a:xfrm>
              <a:off x="699554" y="3517103"/>
              <a:ext cx="437889" cy="259754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8DFA54-71C3-4A42-B6FA-503ED4417C7F}"/>
                </a:ext>
              </a:extLst>
            </p:cNvPr>
            <p:cNvSpPr/>
            <p:nvPr/>
          </p:nvSpPr>
          <p:spPr>
            <a:xfrm>
              <a:off x="11453266" y="42730"/>
              <a:ext cx="1383247" cy="6673599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보호소</a:t>
              </a:r>
              <a:endParaRPr lang="en-US" altLang="ko-KR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최적입지</a:t>
              </a:r>
              <a:endParaRPr lang="en-US" altLang="ko-KR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선정</a:t>
              </a:r>
              <a:endParaRPr lang="en-US" altLang="ko-KR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F30EAD8B-B940-4CA3-977D-EB52447CAF9D}"/>
                </a:ext>
              </a:extLst>
            </p:cNvPr>
            <p:cNvCxnSpPr>
              <a:cxnSpLocks/>
              <a:stCxn id="55" idx="3"/>
              <a:endCxn id="73" idx="1"/>
            </p:cNvCxnSpPr>
            <p:nvPr/>
          </p:nvCxnSpPr>
          <p:spPr>
            <a:xfrm>
              <a:off x="9412445" y="1631326"/>
              <a:ext cx="686281" cy="184523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91F8EBBA-4207-41D2-A3AE-D3DC1F0F4CE5}"/>
                </a:ext>
              </a:extLst>
            </p:cNvPr>
            <p:cNvCxnSpPr>
              <a:cxnSpLocks/>
              <a:stCxn id="17" idx="3"/>
              <a:endCxn id="20" idx="1"/>
            </p:cNvCxnSpPr>
            <p:nvPr/>
          </p:nvCxnSpPr>
          <p:spPr>
            <a:xfrm flipV="1">
              <a:off x="699554" y="877299"/>
              <a:ext cx="421057" cy="2639805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61B97A-859A-4AAC-8C08-1B8D1CF96A22}"/>
                </a:ext>
              </a:extLst>
            </p:cNvPr>
            <p:cNvSpPr txBox="1"/>
            <p:nvPr/>
          </p:nvSpPr>
          <p:spPr>
            <a:xfrm>
              <a:off x="4855901" y="-481812"/>
              <a:ext cx="1494971" cy="70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영향을 미치는</a:t>
              </a:r>
              <a:br>
                <a:rPr lang="en-US" altLang="ko-KR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요인 선정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87043AD7-FA77-421A-9C48-7DE884640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20729" y="1631326"/>
              <a:ext cx="5208" cy="387896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6E9BFD2-9E02-4F9F-8BF0-E6EF8F3214DE}"/>
                </a:ext>
              </a:extLst>
            </p:cNvPr>
            <p:cNvSpPr/>
            <p:nvPr/>
          </p:nvSpPr>
          <p:spPr>
            <a:xfrm>
              <a:off x="7877039" y="284292"/>
              <a:ext cx="1535406" cy="2694067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AHP</a:t>
              </a: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가중치 도출</a:t>
              </a:r>
              <a:endPara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FF4D779-FC34-4DD0-B418-626BB2333B61}"/>
                </a:ext>
              </a:extLst>
            </p:cNvPr>
            <p:cNvSpPr/>
            <p:nvPr/>
          </p:nvSpPr>
          <p:spPr>
            <a:xfrm>
              <a:off x="8438775" y="3466225"/>
              <a:ext cx="973670" cy="430322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군집</a:t>
              </a: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0798DB6-BF4A-4E9E-8C21-76B11465683F}"/>
                </a:ext>
              </a:extLst>
            </p:cNvPr>
            <p:cNvSpPr/>
            <p:nvPr/>
          </p:nvSpPr>
          <p:spPr>
            <a:xfrm>
              <a:off x="8438775" y="4134200"/>
              <a:ext cx="973670" cy="430322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군집</a:t>
              </a: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2ACD8C0-4C8A-4657-9527-0904E0400571}"/>
                </a:ext>
              </a:extLst>
            </p:cNvPr>
            <p:cNvSpPr/>
            <p:nvPr/>
          </p:nvSpPr>
          <p:spPr>
            <a:xfrm>
              <a:off x="8438775" y="4781319"/>
              <a:ext cx="973670" cy="430322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군집</a:t>
              </a: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1C751F2-303B-4F3D-89E3-7370378AE1D9}"/>
                </a:ext>
              </a:extLst>
            </p:cNvPr>
            <p:cNvSpPr/>
            <p:nvPr/>
          </p:nvSpPr>
          <p:spPr>
            <a:xfrm>
              <a:off x="8438775" y="5402190"/>
              <a:ext cx="973670" cy="430322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군집</a:t>
              </a: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5BCBDD5-6362-4F4E-B3EF-46C5475A9578}"/>
                </a:ext>
              </a:extLst>
            </p:cNvPr>
            <p:cNvSpPr/>
            <p:nvPr/>
          </p:nvSpPr>
          <p:spPr>
            <a:xfrm>
              <a:off x="8438775" y="6025860"/>
              <a:ext cx="973670" cy="430322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군집</a:t>
              </a: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5</a:t>
              </a: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81A8AEFE-2CEB-4DF6-97F7-15820A15F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1248" y="4371253"/>
              <a:ext cx="26067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E70A7B1-02EC-48CC-A80A-789DBD809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1248" y="3708416"/>
              <a:ext cx="26067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0A1E58CA-0931-4FA2-90B6-F3C2D7893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1248" y="5617351"/>
              <a:ext cx="26067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E6B76A48-493A-4CA8-92EB-6DC841418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1248" y="6272565"/>
              <a:ext cx="26067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60AE6AD3-3D66-405B-8C4C-E8E005D62D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1248" y="4996481"/>
              <a:ext cx="26067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6719D2A-C085-4583-A872-492FE5C11BC7}"/>
                </a:ext>
              </a:extLst>
            </p:cNvPr>
            <p:cNvSpPr txBox="1"/>
            <p:nvPr/>
          </p:nvSpPr>
          <p:spPr>
            <a:xfrm>
              <a:off x="7917474" y="-457990"/>
              <a:ext cx="1494971" cy="70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가중치 부여 및 군집 분석 실시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C7E0ADE-78B9-44C6-BDF5-2E1B5DFDBE77}"/>
                </a:ext>
              </a:extLst>
            </p:cNvPr>
            <p:cNvSpPr/>
            <p:nvPr/>
          </p:nvSpPr>
          <p:spPr>
            <a:xfrm>
              <a:off x="9923593" y="36166"/>
              <a:ext cx="1303117" cy="6680163"/>
            </a:xfrm>
            <a:prstGeom prst="rect">
              <a:avLst/>
            </a:prstGeom>
            <a:solidFill>
              <a:schemeClr val="accent5">
                <a:lumMod val="50000"/>
                <a:alpha val="50196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8133526-6406-4976-B385-B44D074198DE}"/>
                </a:ext>
              </a:extLst>
            </p:cNvPr>
            <p:cNvSpPr/>
            <p:nvPr/>
          </p:nvSpPr>
          <p:spPr>
            <a:xfrm>
              <a:off x="10098726" y="307184"/>
              <a:ext cx="957897" cy="6338752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QGIS</a:t>
              </a: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를 </a:t>
              </a:r>
              <a:endPara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활용한 </a:t>
              </a: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공간 </a:t>
              </a: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시각화</a:t>
              </a:r>
              <a:endPara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0455EBBB-479A-4769-B89A-BD0FCB2793E7}"/>
                </a:ext>
              </a:extLst>
            </p:cNvPr>
            <p:cNvCxnSpPr>
              <a:cxnSpLocks/>
              <a:stCxn id="58" idx="3"/>
              <a:endCxn id="73" idx="1"/>
            </p:cNvCxnSpPr>
            <p:nvPr/>
          </p:nvCxnSpPr>
          <p:spPr>
            <a:xfrm flipV="1">
              <a:off x="9412445" y="3476560"/>
              <a:ext cx="686281" cy="151992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E78753B-4715-4EB8-A28F-44A5A2A2724A}"/>
                </a:ext>
              </a:extLst>
            </p:cNvPr>
            <p:cNvSpPr txBox="1"/>
            <p:nvPr/>
          </p:nvSpPr>
          <p:spPr>
            <a:xfrm>
              <a:off x="9620600" y="-443790"/>
              <a:ext cx="1832893" cy="70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순위화 및</a:t>
              </a:r>
              <a:br>
                <a:rPr lang="en-US" altLang="ko-KR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입지 공간 시각화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D554AB8-D4A7-46BF-8325-C07955ABB693}"/>
                </a:ext>
              </a:extLst>
            </p:cNvPr>
            <p:cNvSpPr/>
            <p:nvPr/>
          </p:nvSpPr>
          <p:spPr>
            <a:xfrm>
              <a:off x="6453308" y="542459"/>
              <a:ext cx="975526" cy="1227230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구조</a:t>
              </a:r>
              <a:endParaRPr lang="en-US" altLang="ko-KR" sz="14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BC4B962-E5C7-4556-A37D-7D09EB62F0ED}"/>
                </a:ext>
              </a:extLst>
            </p:cNvPr>
            <p:cNvSpPr/>
            <p:nvPr/>
          </p:nvSpPr>
          <p:spPr>
            <a:xfrm>
              <a:off x="7849767" y="3434461"/>
              <a:ext cx="315371" cy="3182253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군</a:t>
              </a: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집</a:t>
              </a: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화</a:t>
              </a:r>
              <a:endPara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19E03D2-2910-4E0F-B478-A6CB7AD85904}"/>
              </a:ext>
            </a:extLst>
          </p:cNvPr>
          <p:cNvSpPr/>
          <p:nvPr/>
        </p:nvSpPr>
        <p:spPr>
          <a:xfrm>
            <a:off x="7488277" y="3190097"/>
            <a:ext cx="1229318" cy="28694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PCA</a:t>
            </a:r>
            <a:endParaRPr lang="ko-KR" altLang="en-US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4506DDEF-56AC-47CB-BD30-D21580CFCAFC}"/>
              </a:ext>
            </a:extLst>
          </p:cNvPr>
          <p:cNvSpPr/>
          <p:nvPr/>
        </p:nvSpPr>
        <p:spPr>
          <a:xfrm>
            <a:off x="7488277" y="6449414"/>
            <a:ext cx="1229318" cy="28694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FA</a:t>
            </a:r>
            <a:endParaRPr lang="ko-KR" altLang="en-US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6D4C9D5-630B-48A8-A11D-14E3D9DDF73C}"/>
              </a:ext>
            </a:extLst>
          </p:cNvPr>
          <p:cNvSpPr txBox="1"/>
          <p:nvPr/>
        </p:nvSpPr>
        <p:spPr>
          <a:xfrm>
            <a:off x="8887337" y="2350794"/>
            <a:ext cx="200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sz="14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52" name="연결선: 꺾임 351">
            <a:extLst>
              <a:ext uri="{FF2B5EF4-FFF2-40B4-BE49-F238E27FC236}">
                <a16:creationId xmlns:a16="http://schemas.microsoft.com/office/drawing/2014/main" id="{1B94B463-BE3A-4FC5-87A0-98245EE11D38}"/>
              </a:ext>
            </a:extLst>
          </p:cNvPr>
          <p:cNvCxnSpPr>
            <a:stCxn id="18" idx="3"/>
            <a:endCxn id="180" idx="1"/>
          </p:cNvCxnSpPr>
          <p:nvPr/>
        </p:nvCxnSpPr>
        <p:spPr>
          <a:xfrm>
            <a:off x="6864533" y="3211172"/>
            <a:ext cx="623744" cy="141365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연결선: 꺾임 353">
            <a:extLst>
              <a:ext uri="{FF2B5EF4-FFF2-40B4-BE49-F238E27FC236}">
                <a16:creationId xmlns:a16="http://schemas.microsoft.com/office/drawing/2014/main" id="{7F8D7142-0881-4478-AA35-7AF61C81AC54}"/>
              </a:ext>
            </a:extLst>
          </p:cNvPr>
          <p:cNvCxnSpPr>
            <a:stCxn id="20" idx="3"/>
            <a:endCxn id="180" idx="1"/>
          </p:cNvCxnSpPr>
          <p:nvPr/>
        </p:nvCxnSpPr>
        <p:spPr>
          <a:xfrm>
            <a:off x="6864533" y="3646869"/>
            <a:ext cx="623744" cy="97796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연결선: 꺾임 355">
            <a:extLst>
              <a:ext uri="{FF2B5EF4-FFF2-40B4-BE49-F238E27FC236}">
                <a16:creationId xmlns:a16="http://schemas.microsoft.com/office/drawing/2014/main" id="{95967297-EFDF-47C3-8CAD-E44C41E427BA}"/>
              </a:ext>
            </a:extLst>
          </p:cNvPr>
          <p:cNvCxnSpPr>
            <a:stCxn id="21" idx="3"/>
            <a:endCxn id="180" idx="1"/>
          </p:cNvCxnSpPr>
          <p:nvPr/>
        </p:nvCxnSpPr>
        <p:spPr>
          <a:xfrm>
            <a:off x="6864533" y="4439000"/>
            <a:ext cx="623744" cy="18583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연결선: 꺾임 357">
            <a:extLst>
              <a:ext uri="{FF2B5EF4-FFF2-40B4-BE49-F238E27FC236}">
                <a16:creationId xmlns:a16="http://schemas.microsoft.com/office/drawing/2014/main" id="{72B06D8A-716E-4C89-9736-1A68D7EE4BD5}"/>
              </a:ext>
            </a:extLst>
          </p:cNvPr>
          <p:cNvCxnSpPr>
            <a:stCxn id="23" idx="3"/>
            <a:endCxn id="180" idx="1"/>
          </p:cNvCxnSpPr>
          <p:nvPr/>
        </p:nvCxnSpPr>
        <p:spPr>
          <a:xfrm flipV="1">
            <a:off x="6864533" y="4624830"/>
            <a:ext cx="623744" cy="27137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연결선: 꺾임 359">
            <a:extLst>
              <a:ext uri="{FF2B5EF4-FFF2-40B4-BE49-F238E27FC236}">
                <a16:creationId xmlns:a16="http://schemas.microsoft.com/office/drawing/2014/main" id="{8483591C-71A7-4236-8DC3-F921B47C037E}"/>
              </a:ext>
            </a:extLst>
          </p:cNvPr>
          <p:cNvCxnSpPr>
            <a:stCxn id="24" idx="3"/>
            <a:endCxn id="180" idx="1"/>
          </p:cNvCxnSpPr>
          <p:nvPr/>
        </p:nvCxnSpPr>
        <p:spPr>
          <a:xfrm flipV="1">
            <a:off x="6864533" y="4624830"/>
            <a:ext cx="623744" cy="68977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연결선: 꺾임 361">
            <a:extLst>
              <a:ext uri="{FF2B5EF4-FFF2-40B4-BE49-F238E27FC236}">
                <a16:creationId xmlns:a16="http://schemas.microsoft.com/office/drawing/2014/main" id="{AD843958-1430-4365-B5BC-99BF0C26EFA7}"/>
              </a:ext>
            </a:extLst>
          </p:cNvPr>
          <p:cNvCxnSpPr>
            <a:stCxn id="25" idx="3"/>
            <a:endCxn id="180" idx="1"/>
          </p:cNvCxnSpPr>
          <p:nvPr/>
        </p:nvCxnSpPr>
        <p:spPr>
          <a:xfrm flipV="1">
            <a:off x="6864533" y="4624830"/>
            <a:ext cx="623744" cy="110957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연결선: 꺾임 363">
            <a:extLst>
              <a:ext uri="{FF2B5EF4-FFF2-40B4-BE49-F238E27FC236}">
                <a16:creationId xmlns:a16="http://schemas.microsoft.com/office/drawing/2014/main" id="{85F04AD7-B9FC-4014-94EE-A925AA8FDDCB}"/>
              </a:ext>
            </a:extLst>
          </p:cNvPr>
          <p:cNvCxnSpPr>
            <a:stCxn id="26" idx="3"/>
            <a:endCxn id="180" idx="1"/>
          </p:cNvCxnSpPr>
          <p:nvPr/>
        </p:nvCxnSpPr>
        <p:spPr>
          <a:xfrm flipV="1">
            <a:off x="6864533" y="4624830"/>
            <a:ext cx="623744" cy="152797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연결선: 꺾임 365">
            <a:extLst>
              <a:ext uri="{FF2B5EF4-FFF2-40B4-BE49-F238E27FC236}">
                <a16:creationId xmlns:a16="http://schemas.microsoft.com/office/drawing/2014/main" id="{F3C17388-24A4-49FE-8EAD-C63617144D01}"/>
              </a:ext>
            </a:extLst>
          </p:cNvPr>
          <p:cNvCxnSpPr>
            <a:stCxn id="28" idx="3"/>
            <a:endCxn id="180" idx="1"/>
          </p:cNvCxnSpPr>
          <p:nvPr/>
        </p:nvCxnSpPr>
        <p:spPr>
          <a:xfrm flipV="1">
            <a:off x="6864533" y="4624830"/>
            <a:ext cx="623744" cy="196525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연결선: 꺾임 367">
            <a:extLst>
              <a:ext uri="{FF2B5EF4-FFF2-40B4-BE49-F238E27FC236}">
                <a16:creationId xmlns:a16="http://schemas.microsoft.com/office/drawing/2014/main" id="{568A7C3B-2B96-4E98-A34F-31A252C8FA5B}"/>
              </a:ext>
            </a:extLst>
          </p:cNvPr>
          <p:cNvCxnSpPr>
            <a:stCxn id="29" idx="3"/>
            <a:endCxn id="180" idx="1"/>
          </p:cNvCxnSpPr>
          <p:nvPr/>
        </p:nvCxnSpPr>
        <p:spPr>
          <a:xfrm flipV="1">
            <a:off x="6864533" y="4624830"/>
            <a:ext cx="623744" cy="239991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연결선: 꺾임 369">
            <a:extLst>
              <a:ext uri="{FF2B5EF4-FFF2-40B4-BE49-F238E27FC236}">
                <a16:creationId xmlns:a16="http://schemas.microsoft.com/office/drawing/2014/main" id="{003D6582-A731-4036-A54F-26D2EFBCACD5}"/>
              </a:ext>
            </a:extLst>
          </p:cNvPr>
          <p:cNvCxnSpPr>
            <a:stCxn id="30" idx="3"/>
            <a:endCxn id="180" idx="1"/>
          </p:cNvCxnSpPr>
          <p:nvPr/>
        </p:nvCxnSpPr>
        <p:spPr>
          <a:xfrm flipV="1">
            <a:off x="6876986" y="4624830"/>
            <a:ext cx="611291" cy="332919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연결선: 꺾임 371">
            <a:extLst>
              <a:ext uri="{FF2B5EF4-FFF2-40B4-BE49-F238E27FC236}">
                <a16:creationId xmlns:a16="http://schemas.microsoft.com/office/drawing/2014/main" id="{B7E88E61-D002-4808-93A4-775A9F14B19D}"/>
              </a:ext>
            </a:extLst>
          </p:cNvPr>
          <p:cNvCxnSpPr>
            <a:stCxn id="31" idx="3"/>
            <a:endCxn id="180" idx="1"/>
          </p:cNvCxnSpPr>
          <p:nvPr/>
        </p:nvCxnSpPr>
        <p:spPr>
          <a:xfrm flipV="1">
            <a:off x="6887158" y="4624830"/>
            <a:ext cx="601119" cy="445391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557EAB0C-D4B7-4449-A253-DAAF851C9649}"/>
              </a:ext>
            </a:extLst>
          </p:cNvPr>
          <p:cNvCxnSpPr>
            <a:cxnSpLocks/>
          </p:cNvCxnSpPr>
          <p:nvPr/>
        </p:nvCxnSpPr>
        <p:spPr>
          <a:xfrm flipV="1">
            <a:off x="6864533" y="7949238"/>
            <a:ext cx="6112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연결선 378">
            <a:extLst>
              <a:ext uri="{FF2B5EF4-FFF2-40B4-BE49-F238E27FC236}">
                <a16:creationId xmlns:a16="http://schemas.microsoft.com/office/drawing/2014/main" id="{874FFEB7-6444-4B17-BC3A-4ECDC3078C7C}"/>
              </a:ext>
            </a:extLst>
          </p:cNvPr>
          <p:cNvCxnSpPr>
            <a:cxnSpLocks/>
          </p:cNvCxnSpPr>
          <p:nvPr/>
        </p:nvCxnSpPr>
        <p:spPr>
          <a:xfrm flipH="1">
            <a:off x="9935148" y="6163712"/>
            <a:ext cx="7000" cy="40230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연결선 379">
            <a:extLst>
              <a:ext uri="{FF2B5EF4-FFF2-40B4-BE49-F238E27FC236}">
                <a16:creationId xmlns:a16="http://schemas.microsoft.com/office/drawing/2014/main" id="{C88AA9DF-F810-4C80-BBFB-6C1CE5898B85}"/>
              </a:ext>
            </a:extLst>
          </p:cNvPr>
          <p:cNvCxnSpPr>
            <a:cxnSpLocks/>
          </p:cNvCxnSpPr>
          <p:nvPr/>
        </p:nvCxnSpPr>
        <p:spPr>
          <a:xfrm flipH="1">
            <a:off x="9928148" y="7606563"/>
            <a:ext cx="7000" cy="40230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B7D42C-CDF8-482A-B3F2-42C48057C89F}"/>
              </a:ext>
            </a:extLst>
          </p:cNvPr>
          <p:cNvSpPr/>
          <p:nvPr/>
        </p:nvSpPr>
        <p:spPr>
          <a:xfrm>
            <a:off x="9279268" y="4860891"/>
            <a:ext cx="1323901" cy="1272814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동물환경</a:t>
            </a:r>
            <a:endParaRPr lang="en-US" altLang="ko-KR" sz="1400" b="1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DEB7005D-CDF9-4411-8EAA-3F36A836E395}"/>
              </a:ext>
            </a:extLst>
          </p:cNvPr>
          <p:cNvSpPr/>
          <p:nvPr/>
        </p:nvSpPr>
        <p:spPr>
          <a:xfrm>
            <a:off x="9275286" y="6418980"/>
            <a:ext cx="1323901" cy="1272814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긍정적</a:t>
            </a:r>
            <a:endParaRPr lang="en-US" altLang="ko-KR" sz="1400" b="1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F4A7FDD8-F9CE-4891-A2A4-96E10E7859CC}"/>
              </a:ext>
            </a:extLst>
          </p:cNvPr>
          <p:cNvSpPr/>
          <p:nvPr/>
        </p:nvSpPr>
        <p:spPr>
          <a:xfrm>
            <a:off x="9274589" y="7988518"/>
            <a:ext cx="1323901" cy="1272814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부정적</a:t>
            </a:r>
            <a:endParaRPr lang="en-US" altLang="ko-KR" sz="1400" b="1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82" name="연결선: 꺾임 381">
            <a:extLst>
              <a:ext uri="{FF2B5EF4-FFF2-40B4-BE49-F238E27FC236}">
                <a16:creationId xmlns:a16="http://schemas.microsoft.com/office/drawing/2014/main" id="{52638E03-FB01-4D89-ABA0-7C419B8D5CDD}"/>
              </a:ext>
            </a:extLst>
          </p:cNvPr>
          <p:cNvCxnSpPr>
            <a:stCxn id="180" idx="3"/>
            <a:endCxn id="19" idx="1"/>
          </p:cNvCxnSpPr>
          <p:nvPr/>
        </p:nvCxnSpPr>
        <p:spPr>
          <a:xfrm flipV="1">
            <a:off x="8717595" y="3935998"/>
            <a:ext cx="564081" cy="68883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연결선: 꺾임 383">
            <a:extLst>
              <a:ext uri="{FF2B5EF4-FFF2-40B4-BE49-F238E27FC236}">
                <a16:creationId xmlns:a16="http://schemas.microsoft.com/office/drawing/2014/main" id="{D9D4C877-4123-4D50-A9B1-3E4E0CA43D86}"/>
              </a:ext>
            </a:extLst>
          </p:cNvPr>
          <p:cNvCxnSpPr>
            <a:cxnSpLocks/>
            <a:stCxn id="180" idx="3"/>
            <a:endCxn id="88" idx="1"/>
          </p:cNvCxnSpPr>
          <p:nvPr/>
        </p:nvCxnSpPr>
        <p:spPr>
          <a:xfrm>
            <a:off x="8717595" y="4624830"/>
            <a:ext cx="561673" cy="87246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연결선: 꺾임 386">
            <a:extLst>
              <a:ext uri="{FF2B5EF4-FFF2-40B4-BE49-F238E27FC236}">
                <a16:creationId xmlns:a16="http://schemas.microsoft.com/office/drawing/2014/main" id="{89F4612C-F1B9-4B3A-A658-065241C8633B}"/>
              </a:ext>
            </a:extLst>
          </p:cNvPr>
          <p:cNvCxnSpPr>
            <a:stCxn id="181" idx="3"/>
            <a:endCxn id="19" idx="1"/>
          </p:cNvCxnSpPr>
          <p:nvPr/>
        </p:nvCxnSpPr>
        <p:spPr>
          <a:xfrm flipV="1">
            <a:off x="8717595" y="3935998"/>
            <a:ext cx="564081" cy="394814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연결선: 꺾임 388">
            <a:extLst>
              <a:ext uri="{FF2B5EF4-FFF2-40B4-BE49-F238E27FC236}">
                <a16:creationId xmlns:a16="http://schemas.microsoft.com/office/drawing/2014/main" id="{1862CF04-840F-4E7A-8D2D-9C7532D3F1C8}"/>
              </a:ext>
            </a:extLst>
          </p:cNvPr>
          <p:cNvCxnSpPr>
            <a:stCxn id="181" idx="3"/>
            <a:endCxn id="88" idx="1"/>
          </p:cNvCxnSpPr>
          <p:nvPr/>
        </p:nvCxnSpPr>
        <p:spPr>
          <a:xfrm flipV="1">
            <a:off x="8717595" y="5497298"/>
            <a:ext cx="561673" cy="238684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B2362F65-1C5C-48BC-8CBB-DDA61885B08D}"/>
              </a:ext>
            </a:extLst>
          </p:cNvPr>
          <p:cNvCxnSpPr>
            <a:cxnSpLocks/>
            <a:stCxn id="149" idx="3"/>
            <a:endCxn id="13" idx="1"/>
          </p:cNvCxnSpPr>
          <p:nvPr/>
        </p:nvCxnSpPr>
        <p:spPr>
          <a:xfrm>
            <a:off x="10700010" y="6238636"/>
            <a:ext cx="3187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617556"/>
            <a:ext cx="16812392" cy="9888468"/>
            <a:chOff x="736661" y="617556"/>
            <a:chExt cx="16812392" cy="9888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617556"/>
              <a:ext cx="16812392" cy="98884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51909" y="222099"/>
            <a:ext cx="9475980" cy="52443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36836" y="2070950"/>
            <a:ext cx="8199991" cy="1708889"/>
            <a:chOff x="7336836" y="2070950"/>
            <a:chExt cx="8199991" cy="1708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2070950"/>
              <a:ext cx="8199991" cy="17088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38631" y="2062298"/>
            <a:ext cx="4718733" cy="10856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09761" y="1843830"/>
            <a:ext cx="1269439" cy="1269439"/>
            <a:chOff x="6809761" y="1843830"/>
            <a:chExt cx="1269439" cy="12694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761" y="1843830"/>
              <a:ext cx="1269439" cy="12694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08123" y="1761946"/>
            <a:ext cx="1274785" cy="16503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36836" y="3660348"/>
            <a:ext cx="8199991" cy="1708889"/>
            <a:chOff x="7336836" y="3660348"/>
            <a:chExt cx="8199991" cy="1708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3660348"/>
              <a:ext cx="8199991" cy="1708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09761" y="3433228"/>
            <a:ext cx="1269439" cy="1269439"/>
            <a:chOff x="6809761" y="3433228"/>
            <a:chExt cx="1269439" cy="12694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761" y="3433228"/>
              <a:ext cx="1269439" cy="12694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08126" y="3351345"/>
            <a:ext cx="1300843" cy="165035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38631" y="3644972"/>
            <a:ext cx="5137007" cy="108568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2225" y="5365834"/>
            <a:ext cx="9314286" cy="373094"/>
            <a:chOff x="1532225" y="5365834"/>
            <a:chExt cx="9314286" cy="3730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32225" y="5365834"/>
              <a:ext cx="9314286" cy="3730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4000" y="-113622"/>
            <a:ext cx="9141714" cy="10512958"/>
            <a:chOff x="5128850" y="-113622"/>
            <a:chExt cx="13156864" cy="105129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28850" y="-113622"/>
              <a:ext cx="13156864" cy="105129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7021" y="1263078"/>
            <a:ext cx="4282190" cy="11714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68359" y="3558696"/>
            <a:ext cx="5281242" cy="1527213"/>
            <a:chOff x="11189815" y="2911781"/>
            <a:chExt cx="6316986" cy="19421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89815" y="2911781"/>
              <a:ext cx="6316986" cy="194215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63400" y="3921470"/>
            <a:ext cx="4045368" cy="9172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21093" y="3533321"/>
            <a:ext cx="3990880" cy="5796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43917" y="3488775"/>
            <a:ext cx="1843283" cy="1733735"/>
            <a:chOff x="10087424" y="2785748"/>
            <a:chExt cx="2204783" cy="22047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87424" y="2785748"/>
              <a:ext cx="2204783" cy="220478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66260" y="3903571"/>
            <a:ext cx="1006609" cy="10350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10032" y="6858766"/>
            <a:ext cx="4304114" cy="141847"/>
            <a:chOff x="5596501" y="6300134"/>
            <a:chExt cx="4304114" cy="14184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596501" y="6302216"/>
              <a:ext cx="4070057" cy="137683"/>
              <a:chOff x="5596501" y="6302216"/>
              <a:chExt cx="4070057" cy="13768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596501" y="6302216"/>
                <a:ext cx="4070057" cy="13768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758768" y="6300134"/>
              <a:ext cx="141847" cy="141847"/>
              <a:chOff x="9758768" y="6300134"/>
              <a:chExt cx="141847" cy="14184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758768" y="6300134"/>
                <a:ext cx="141847" cy="14184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754503" y="1786389"/>
            <a:ext cx="6064398" cy="2772279"/>
            <a:chOff x="3836217" y="1327022"/>
            <a:chExt cx="6064398" cy="277227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477103" y="1329438"/>
              <a:ext cx="3151902" cy="159774"/>
              <a:chOff x="6477103" y="1329438"/>
              <a:chExt cx="3151902" cy="15977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477103" y="1329438"/>
                <a:ext cx="3151902" cy="15977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736010" y="1327022"/>
              <a:ext cx="164605" cy="164605"/>
              <a:chOff x="9736010" y="1327022"/>
              <a:chExt cx="164605" cy="16460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736010" y="1327022"/>
                <a:ext cx="164605" cy="16460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352464" y="2658666"/>
              <a:ext cx="3689004" cy="159774"/>
              <a:chOff x="3352464" y="2658666"/>
              <a:chExt cx="3689004" cy="15977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700000">
                <a:off x="3352464" y="2658666"/>
                <a:ext cx="3689004" cy="159774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768359" y="6037436"/>
            <a:ext cx="5281242" cy="1527213"/>
            <a:chOff x="11189815" y="5390521"/>
            <a:chExt cx="6316986" cy="194215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89815" y="5390521"/>
              <a:ext cx="6316986" cy="194215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63400" y="6461548"/>
            <a:ext cx="4497772" cy="89175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21093" y="6037478"/>
            <a:ext cx="2498689" cy="57963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043917" y="5969694"/>
            <a:ext cx="1843283" cy="1733735"/>
            <a:chOff x="10077900" y="5266667"/>
            <a:chExt cx="2204783" cy="220478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77900" y="5266667"/>
              <a:ext cx="2204783" cy="220478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89639" y="6548245"/>
            <a:ext cx="1151838" cy="62104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768359" y="8430462"/>
            <a:ext cx="5281242" cy="1527213"/>
            <a:chOff x="11189815" y="7783547"/>
            <a:chExt cx="6316986" cy="194215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89815" y="7783547"/>
              <a:ext cx="6316986" cy="194215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043917" y="8362765"/>
            <a:ext cx="1843283" cy="1733735"/>
            <a:chOff x="10077900" y="7659738"/>
            <a:chExt cx="2204783" cy="220478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77900" y="7659738"/>
              <a:ext cx="2204783" cy="220478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95105" y="8988501"/>
            <a:ext cx="1151838" cy="62104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820" y="8100006"/>
            <a:ext cx="4628225" cy="72299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115800" y="7200900"/>
            <a:ext cx="637602" cy="30468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039600" y="4533900"/>
            <a:ext cx="4156305" cy="52762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039600" y="8884732"/>
            <a:ext cx="4259388" cy="67836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192000" y="9639300"/>
            <a:ext cx="820093" cy="32644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768359" y="1235515"/>
            <a:ext cx="5281242" cy="1527213"/>
            <a:chOff x="11189815" y="588600"/>
            <a:chExt cx="6316986" cy="194215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89815" y="588600"/>
              <a:ext cx="6316986" cy="194215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054458" y="1609887"/>
            <a:ext cx="4497772" cy="93819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656340" y="1211062"/>
            <a:ext cx="3990880" cy="57963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134600" y="1095004"/>
            <a:ext cx="1843283" cy="1733735"/>
            <a:chOff x="10077900" y="391977"/>
            <a:chExt cx="2204783" cy="220478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77900" y="391977"/>
              <a:ext cx="2204783" cy="2204783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499591" y="1647615"/>
            <a:ext cx="1006609" cy="621042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039600" y="2478352"/>
            <a:ext cx="2878871" cy="30468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492299" y="4350184"/>
            <a:ext cx="4304114" cy="141847"/>
            <a:chOff x="5596501" y="3825463"/>
            <a:chExt cx="4304114" cy="141847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5596501" y="3827545"/>
              <a:ext cx="4070057" cy="137683"/>
              <a:chOff x="5596501" y="3827545"/>
              <a:chExt cx="4070057" cy="137683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596501" y="3827545"/>
                <a:ext cx="4070057" cy="13768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9758768" y="3825463"/>
              <a:ext cx="141847" cy="141847"/>
              <a:chOff x="9758768" y="3825463"/>
              <a:chExt cx="141847" cy="141847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758768" y="3825463"/>
                <a:ext cx="141847" cy="141847"/>
              </a:xfrm>
              <a:prstGeom prst="rect">
                <a:avLst/>
              </a:prstGeom>
            </p:spPr>
          </p:pic>
        </p:grpSp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579120" y="8430206"/>
            <a:ext cx="2498684" cy="57963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3732015" y="6626400"/>
            <a:ext cx="6064398" cy="2772279"/>
            <a:chOff x="3836217" y="6067656"/>
            <a:chExt cx="6064398" cy="277227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6477103" y="8677746"/>
              <a:ext cx="3151902" cy="159774"/>
              <a:chOff x="6477103" y="8677746"/>
              <a:chExt cx="3151902" cy="159774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6477103" y="8677746"/>
                <a:ext cx="3151902" cy="15977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9736010" y="8675330"/>
              <a:ext cx="164605" cy="164605"/>
              <a:chOff x="9736010" y="8675330"/>
              <a:chExt cx="164605" cy="164605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9736010" y="8675330"/>
                <a:ext cx="164605" cy="16460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3352464" y="7348518"/>
              <a:ext cx="3689004" cy="159774"/>
              <a:chOff x="3352464" y="7348518"/>
              <a:chExt cx="3689004" cy="159774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2700000">
                <a:off x="3352464" y="7348518"/>
                <a:ext cx="3689004" cy="159774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15739" y="2478352"/>
            <a:ext cx="8754925" cy="5615240"/>
            <a:chOff x="214632" y="2689403"/>
            <a:chExt cx="7243171" cy="4906908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4632" y="2689403"/>
              <a:ext cx="7243171" cy="4906908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054C949-E070-46A0-9907-0A59DF048F8F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66" name="그룹 1002">
              <a:extLst>
                <a:ext uri="{FF2B5EF4-FFF2-40B4-BE49-F238E27FC236}">
                  <a16:creationId xmlns:a16="http://schemas.microsoft.com/office/drawing/2014/main" id="{2B80CDF0-D307-4718-A0B2-6895B0B23D6D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71" name="Object 3">
                <a:extLst>
                  <a:ext uri="{FF2B5EF4-FFF2-40B4-BE49-F238E27FC236}">
                    <a16:creationId xmlns:a16="http://schemas.microsoft.com/office/drawing/2014/main" id="{7B82B7F7-C62B-4DF7-BE27-DDCA143FC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EF46704-F571-447B-A19A-D603705E15E4}"/>
                </a:ext>
              </a:extLst>
            </p:cNvPr>
            <p:cNvSpPr txBox="1"/>
            <p:nvPr/>
          </p:nvSpPr>
          <p:spPr>
            <a:xfrm>
              <a:off x="869418" y="420326"/>
              <a:ext cx="2649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분석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CE1E491-42C3-47DE-A0EB-BAE8042CB0AA}"/>
                </a:ext>
              </a:extLst>
            </p:cNvPr>
            <p:cNvSpPr txBox="1"/>
            <p:nvPr/>
          </p:nvSpPr>
          <p:spPr>
            <a:xfrm>
              <a:off x="14249400" y="420326"/>
              <a:ext cx="35182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설명 및 </a:t>
              </a:r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EDA</a:t>
              </a:r>
              <a:endParaRPr lang="ko-KR" altLang="en-US" sz="2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185270"/>
            <a:chOff x="0" y="0"/>
            <a:chExt cx="18285714" cy="21852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1852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7021" y="1263078"/>
            <a:ext cx="4803321" cy="11714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6741" y="7592982"/>
            <a:ext cx="5408109" cy="724953"/>
            <a:chOff x="741301" y="7592982"/>
            <a:chExt cx="5408109" cy="724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301" y="7592982"/>
              <a:ext cx="5408109" cy="7249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3888" y="8494334"/>
            <a:ext cx="5256325" cy="8525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600" y="7658735"/>
            <a:ext cx="5028179" cy="7809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33091" y="7592982"/>
            <a:ext cx="5408109" cy="724953"/>
            <a:chOff x="6433091" y="7592982"/>
            <a:chExt cx="5408109" cy="7249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3091" y="7592982"/>
              <a:ext cx="5408109" cy="72495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79449" y="7658735"/>
            <a:ext cx="5125578" cy="7809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13811" y="7592982"/>
            <a:ext cx="5408109" cy="724953"/>
            <a:chOff x="12124882" y="7592982"/>
            <a:chExt cx="5408109" cy="724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24882" y="7592982"/>
              <a:ext cx="5408109" cy="72495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56645" y="7658735"/>
            <a:ext cx="5419406" cy="7809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39877" y="8501953"/>
            <a:ext cx="4942733" cy="85255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22168" y="8509572"/>
            <a:ext cx="5532432" cy="852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2ADDEB4-F6C3-4502-8DDD-38AD16470071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06" y="3246607"/>
            <a:ext cx="5400000" cy="3600000"/>
          </a:xfrm>
          <a:prstGeom prst="rect">
            <a:avLst/>
          </a:prstGeom>
        </p:spPr>
      </p:pic>
      <p:pic>
        <p:nvPicPr>
          <p:cNvPr id="21" name="그림 20" descr="지도이(가) 표시된 사진&#10;&#10;자동 생성된 설명">
            <a:extLst>
              <a:ext uri="{FF2B5EF4-FFF2-40B4-BE49-F238E27FC236}">
                <a16:creationId xmlns:a16="http://schemas.microsoft.com/office/drawing/2014/main" id="{0AD8C015-5BAE-407C-B5B8-A45711DF42BB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000" y="3343500"/>
            <a:ext cx="5400000" cy="3600000"/>
          </a:xfrm>
          <a:prstGeom prst="rect">
            <a:avLst/>
          </a:prstGeom>
        </p:spPr>
      </p:pic>
      <p:pic>
        <p:nvPicPr>
          <p:cNvPr id="22" name="그림 21" descr="지도이(가) 표시된 사진&#10;&#10;자동 생성된 설명">
            <a:extLst>
              <a:ext uri="{FF2B5EF4-FFF2-40B4-BE49-F238E27FC236}">
                <a16:creationId xmlns:a16="http://schemas.microsoft.com/office/drawing/2014/main" id="{92B742B8-522F-416E-B104-8727C4BA4353}"/>
              </a:ext>
            </a:extLst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3294" y="3343500"/>
            <a:ext cx="5400000" cy="3600000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85CD7095-B778-47C7-B2BE-31D591C0AA52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24" name="그룹 1002">
              <a:extLst>
                <a:ext uri="{FF2B5EF4-FFF2-40B4-BE49-F238E27FC236}">
                  <a16:creationId xmlns:a16="http://schemas.microsoft.com/office/drawing/2014/main" id="{E39ED542-F2C1-49C6-BD7C-DD227BEAEBCD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27" name="Object 3">
                <a:extLst>
                  <a:ext uri="{FF2B5EF4-FFF2-40B4-BE49-F238E27FC236}">
                    <a16:creationId xmlns:a16="http://schemas.microsoft.com/office/drawing/2014/main" id="{2782AF6A-88B3-433C-BB3D-AA00806E7A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D53A12-A79E-4E2E-A3F5-48645F6D77DC}"/>
                </a:ext>
              </a:extLst>
            </p:cNvPr>
            <p:cNvSpPr txBox="1"/>
            <p:nvPr/>
          </p:nvSpPr>
          <p:spPr>
            <a:xfrm>
              <a:off x="869418" y="420326"/>
              <a:ext cx="2649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분석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6278FD-8335-4538-A0A7-9C8FDAAB6102}"/>
                </a:ext>
              </a:extLst>
            </p:cNvPr>
            <p:cNvSpPr txBox="1"/>
            <p:nvPr/>
          </p:nvSpPr>
          <p:spPr>
            <a:xfrm>
              <a:off x="14249400" y="420326"/>
              <a:ext cx="35182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설명 및 </a:t>
              </a:r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EDA</a:t>
              </a:r>
              <a:endParaRPr lang="ko-KR" altLang="en-US" sz="2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4">
            <a:extLst>
              <a:ext uri="{FF2B5EF4-FFF2-40B4-BE49-F238E27FC236}">
                <a16:creationId xmlns:a16="http://schemas.microsoft.com/office/drawing/2014/main" id="{15DA98B4-728B-495F-9D4D-DFA3DC17228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5085" y="3979106"/>
            <a:ext cx="10340485" cy="413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1" name="그룹 1001"/>
          <p:cNvGrpSpPr/>
          <p:nvPr/>
        </p:nvGrpSpPr>
        <p:grpSpPr>
          <a:xfrm>
            <a:off x="0" y="-937900"/>
            <a:ext cx="18288000" cy="3802558"/>
            <a:chOff x="-1066421" y="-937900"/>
            <a:chExt cx="19352135" cy="38025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66421" y="-937900"/>
              <a:ext cx="19352135" cy="38025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590" y="1293232"/>
            <a:ext cx="1355395" cy="160757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5588" y="1104969"/>
            <a:ext cx="1689101" cy="4571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38740" y="1283709"/>
            <a:ext cx="1501677" cy="16075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0094" y="2469678"/>
            <a:ext cx="3266845" cy="9904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69499" y="1104969"/>
            <a:ext cx="1689101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73742" y="7288908"/>
            <a:ext cx="10147058" cy="34225"/>
            <a:chOff x="7323421" y="7288908"/>
            <a:chExt cx="10147058" cy="342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7323421" y="7288908"/>
              <a:ext cx="10147058" cy="3422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48377" y="2496345"/>
            <a:ext cx="2437529" cy="99045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2598" y="8191500"/>
            <a:ext cx="5602602" cy="196337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92138" y="8203976"/>
            <a:ext cx="5467062" cy="1892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23152" y="3759274"/>
            <a:ext cx="4502648" cy="3981616"/>
            <a:chOff x="13103424" y="3759274"/>
            <a:chExt cx="4502648" cy="39816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03424" y="3759274"/>
              <a:ext cx="4502648" cy="3981616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6984DB9-DB07-4E32-B660-F0F0808513B6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25" name="그룹 1002">
              <a:extLst>
                <a:ext uri="{FF2B5EF4-FFF2-40B4-BE49-F238E27FC236}">
                  <a16:creationId xmlns:a16="http://schemas.microsoft.com/office/drawing/2014/main" id="{8776A7D9-18F0-4FF4-B5C0-5D24DE7FFBA3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28" name="Object 3">
                <a:extLst>
                  <a:ext uri="{FF2B5EF4-FFF2-40B4-BE49-F238E27FC236}">
                    <a16:creationId xmlns:a16="http://schemas.microsoft.com/office/drawing/2014/main" id="{8B6E5331-C778-46A7-892C-55B93FE135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C4D857-1392-43AD-A356-9A68B00644A8}"/>
                </a:ext>
              </a:extLst>
            </p:cNvPr>
            <p:cNvSpPr txBox="1"/>
            <p:nvPr/>
          </p:nvSpPr>
          <p:spPr>
            <a:xfrm>
              <a:off x="869418" y="420326"/>
              <a:ext cx="2649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분석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CD6A14-6F47-4287-BEE6-280D21DBA8AB}"/>
                </a:ext>
              </a:extLst>
            </p:cNvPr>
            <p:cNvSpPr txBox="1"/>
            <p:nvPr/>
          </p:nvSpPr>
          <p:spPr>
            <a:xfrm>
              <a:off x="14249400" y="420326"/>
              <a:ext cx="35182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주요 </a:t>
              </a:r>
              <a:r>
                <a:rPr lang="ko-KR" altLang="en-US" sz="2600" b="1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전처리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기법 소개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A05C4B-0E59-4E6C-88C5-1D4A9AE28CA5}"/>
              </a:ext>
            </a:extLst>
          </p:cNvPr>
          <p:cNvSpPr txBox="1"/>
          <p:nvPr/>
        </p:nvSpPr>
        <p:spPr>
          <a:xfrm>
            <a:off x="1999237" y="3378111"/>
            <a:ext cx="5011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⇒ 핑크색 사선 축</a:t>
            </a:r>
            <a:r>
              <a:rPr lang="en-US" altLang="ko-KR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 데이터의 분산을 최대한 보존하는</a:t>
            </a:r>
            <a:r>
              <a:rPr lang="en-US" altLang="ko-KR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(=</a:t>
            </a:r>
            <a:r>
              <a:rPr lang="ko-KR" altLang="en-US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데이터가 가장 많이 흩뿌려져 있는</a:t>
            </a:r>
            <a:r>
              <a:rPr lang="en-US" altLang="ko-KR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새 기저</a:t>
            </a:r>
            <a:endParaRPr lang="ko-KR" altLang="en-US"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그룹 1001">
            <a:extLst>
              <a:ext uri="{FF2B5EF4-FFF2-40B4-BE49-F238E27FC236}">
                <a16:creationId xmlns:a16="http://schemas.microsoft.com/office/drawing/2014/main" id="{C5655892-8C3E-491A-BA57-F53C1D5AC711}"/>
              </a:ext>
            </a:extLst>
          </p:cNvPr>
          <p:cNvGrpSpPr/>
          <p:nvPr/>
        </p:nvGrpSpPr>
        <p:grpSpPr>
          <a:xfrm>
            <a:off x="525652" y="3016338"/>
            <a:ext cx="17242035" cy="6850335"/>
            <a:chOff x="5128850" y="-113622"/>
            <a:chExt cx="13156864" cy="10512958"/>
          </a:xfrm>
        </p:grpSpPr>
        <p:pic>
          <p:nvPicPr>
            <p:cNvPr id="104" name="Object 2">
              <a:extLst>
                <a:ext uri="{FF2B5EF4-FFF2-40B4-BE49-F238E27FC236}">
                  <a16:creationId xmlns:a16="http://schemas.microsoft.com/office/drawing/2014/main" id="{C2EA0F01-4C01-46F4-8471-3B6AD36AA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28850" y="-113622"/>
              <a:ext cx="13156864" cy="1051295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-937900"/>
            <a:ext cx="18285714" cy="3170391"/>
            <a:chOff x="-1066421" y="-937900"/>
            <a:chExt cx="19352135" cy="31703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66421" y="-937900"/>
              <a:ext cx="19352135" cy="317039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7021" y="1263078"/>
            <a:ext cx="3108501" cy="1171402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042E0DD-1FB1-4EAE-BE28-2D0525B3D728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21" name="그룹 1002">
              <a:extLst>
                <a:ext uri="{FF2B5EF4-FFF2-40B4-BE49-F238E27FC236}">
                  <a16:creationId xmlns:a16="http://schemas.microsoft.com/office/drawing/2014/main" id="{1922A816-40E1-48CD-B0DC-A78BC64A90E8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26" name="Object 3">
                <a:extLst>
                  <a:ext uri="{FF2B5EF4-FFF2-40B4-BE49-F238E27FC236}">
                    <a16:creationId xmlns:a16="http://schemas.microsoft.com/office/drawing/2014/main" id="{7CA8D3F8-79CF-4B60-B285-10091C7F4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492889-B542-428F-A572-2FF317B04B86}"/>
                </a:ext>
              </a:extLst>
            </p:cNvPr>
            <p:cNvSpPr txBox="1"/>
            <p:nvPr/>
          </p:nvSpPr>
          <p:spPr>
            <a:xfrm>
              <a:off x="869418" y="420326"/>
              <a:ext cx="2649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분석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37E28B-AC67-4468-AE55-37A60A291DB2}"/>
                </a:ext>
              </a:extLst>
            </p:cNvPr>
            <p:cNvSpPr txBox="1"/>
            <p:nvPr/>
          </p:nvSpPr>
          <p:spPr>
            <a:xfrm>
              <a:off x="14249400" y="420326"/>
              <a:ext cx="35182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주요 </a:t>
              </a:r>
              <a:r>
                <a:rPr lang="ko-KR" altLang="en-US" sz="2600" b="1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전처리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기법 소개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896F5EC-5810-42D1-B10A-EE3ACA5A87E3}"/>
              </a:ext>
            </a:extLst>
          </p:cNvPr>
          <p:cNvSpPr txBox="1"/>
          <p:nvPr/>
        </p:nvSpPr>
        <p:spPr>
          <a:xfrm>
            <a:off x="1854754" y="9255323"/>
            <a:ext cx="1383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Animal_PCA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1B24A08-13C7-4C1C-879C-CF9EDDF6482D}"/>
              </a:ext>
            </a:extLst>
          </p:cNvPr>
          <p:cNvSpPr txBox="1"/>
          <p:nvPr/>
        </p:nvSpPr>
        <p:spPr>
          <a:xfrm>
            <a:off x="5427405" y="9255323"/>
            <a:ext cx="1419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Resque_PCA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68717" y="2324100"/>
            <a:ext cx="2437529" cy="9904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2000" y="2324100"/>
            <a:ext cx="3266845" cy="990455"/>
          </a:xfrm>
          <a:prstGeom prst="rect">
            <a:avLst/>
          </a:prstGeom>
        </p:spPr>
      </p:pic>
      <p:grpSp>
        <p:nvGrpSpPr>
          <p:cNvPr id="77" name="그룹 1003">
            <a:extLst>
              <a:ext uri="{FF2B5EF4-FFF2-40B4-BE49-F238E27FC236}">
                <a16:creationId xmlns:a16="http://schemas.microsoft.com/office/drawing/2014/main" id="{C530BB5E-1E55-40F1-B19A-616586981F0C}"/>
              </a:ext>
            </a:extLst>
          </p:cNvPr>
          <p:cNvGrpSpPr/>
          <p:nvPr/>
        </p:nvGrpSpPr>
        <p:grpSpPr>
          <a:xfrm>
            <a:off x="3873742" y="7288908"/>
            <a:ext cx="10147058" cy="34225"/>
            <a:chOff x="7323421" y="7288908"/>
            <a:chExt cx="10147058" cy="34225"/>
          </a:xfrm>
        </p:grpSpPr>
        <p:pic>
          <p:nvPicPr>
            <p:cNvPr id="78" name="Object 15">
              <a:extLst>
                <a:ext uri="{FF2B5EF4-FFF2-40B4-BE49-F238E27FC236}">
                  <a16:creationId xmlns:a16="http://schemas.microsoft.com/office/drawing/2014/main" id="{31591660-D53F-4D2C-8A35-8235E2A69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7323421" y="7288908"/>
              <a:ext cx="10147058" cy="34225"/>
            </a:xfrm>
            <a:prstGeom prst="rect">
              <a:avLst/>
            </a:prstGeom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2450B60D-0732-4725-AA7D-DEDCCDD188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6" y="6319601"/>
            <a:ext cx="4542951" cy="288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A9982B6-233D-41D8-B0D2-35019CF0FE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113" y="6314439"/>
            <a:ext cx="4542950" cy="2880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CEBB1CC-4E5D-4828-A627-778F4E862A9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96" y="3390900"/>
            <a:ext cx="3407213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60" name="그림 959">
            <a:extLst>
              <a:ext uri="{FF2B5EF4-FFF2-40B4-BE49-F238E27FC236}">
                <a16:creationId xmlns:a16="http://schemas.microsoft.com/office/drawing/2014/main" id="{9F43969D-2C44-4532-AE55-FE95DBEC577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69" y="3390900"/>
            <a:ext cx="3407213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F4154EE-4CFF-4B5B-B419-5A1945E8323C}"/>
              </a:ext>
            </a:extLst>
          </p:cNvPr>
          <p:cNvSpPr txBox="1"/>
          <p:nvPr/>
        </p:nvSpPr>
        <p:spPr>
          <a:xfrm>
            <a:off x="1703765" y="5673923"/>
            <a:ext cx="1383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Animal_PCA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BE93B15-9308-42CC-B1BF-68FB9CFA5326}"/>
              </a:ext>
            </a:extLst>
          </p:cNvPr>
          <p:cNvSpPr txBox="1"/>
          <p:nvPr/>
        </p:nvSpPr>
        <p:spPr>
          <a:xfrm>
            <a:off x="5412437" y="5597723"/>
            <a:ext cx="1419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Resque_PCA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962" name="그림 961">
            <a:extLst>
              <a:ext uri="{FF2B5EF4-FFF2-40B4-BE49-F238E27FC236}">
                <a16:creationId xmlns:a16="http://schemas.microsoft.com/office/drawing/2014/main" id="{75526DE6-FA6A-405F-9CD3-4A18D3C59A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479" y="6314439"/>
            <a:ext cx="4542951" cy="2880000"/>
          </a:xfrm>
          <a:prstGeom prst="rect">
            <a:avLst/>
          </a:prstGeom>
        </p:spPr>
      </p:pic>
      <p:pic>
        <p:nvPicPr>
          <p:cNvPr id="964" name="그림 963">
            <a:extLst>
              <a:ext uri="{FF2B5EF4-FFF2-40B4-BE49-F238E27FC236}">
                <a16:creationId xmlns:a16="http://schemas.microsoft.com/office/drawing/2014/main" id="{3CBAA45B-6DE9-48A4-965C-7E932A8137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7115" y="6314439"/>
            <a:ext cx="3875233" cy="2880000"/>
          </a:xfrm>
          <a:prstGeom prst="rect">
            <a:avLst/>
          </a:prstGeom>
        </p:spPr>
      </p:pic>
      <p:pic>
        <p:nvPicPr>
          <p:cNvPr id="966" name="그림 965">
            <a:extLst>
              <a:ext uri="{FF2B5EF4-FFF2-40B4-BE49-F238E27FC236}">
                <a16:creationId xmlns:a16="http://schemas.microsoft.com/office/drawing/2014/main" id="{E26709BB-72DA-43A8-A5BE-93B69770B5F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660" y="3270766"/>
            <a:ext cx="3401018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68" name="그림 967">
            <a:extLst>
              <a:ext uri="{FF2B5EF4-FFF2-40B4-BE49-F238E27FC236}">
                <a16:creationId xmlns:a16="http://schemas.microsoft.com/office/drawing/2014/main" id="{7B20194D-B8C8-4193-9B74-CB79E91EC31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7115" y="3270766"/>
            <a:ext cx="3401018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D154A0F8-9F1E-4D1A-98A4-EAFC4EE176BC}"/>
              </a:ext>
            </a:extLst>
          </p:cNvPr>
          <p:cNvSpPr txBox="1"/>
          <p:nvPr/>
        </p:nvSpPr>
        <p:spPr>
          <a:xfrm>
            <a:off x="11135437" y="5624892"/>
            <a:ext cx="1383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Animal_FA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85FFB52-8EC8-4B6D-BFC6-BB07292B8082}"/>
              </a:ext>
            </a:extLst>
          </p:cNvPr>
          <p:cNvSpPr txBox="1"/>
          <p:nvPr/>
        </p:nvSpPr>
        <p:spPr>
          <a:xfrm>
            <a:off x="15298973" y="5597723"/>
            <a:ext cx="1419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Resque_FA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BDD65BE-417E-4698-A66A-E1F46F5A1C1F}"/>
              </a:ext>
            </a:extLst>
          </p:cNvPr>
          <p:cNvSpPr txBox="1"/>
          <p:nvPr/>
        </p:nvSpPr>
        <p:spPr>
          <a:xfrm>
            <a:off x="11129925" y="9255322"/>
            <a:ext cx="1383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Animal_FA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F320ED4-8019-477C-9FF6-73B4A067B4BC}"/>
              </a:ext>
            </a:extLst>
          </p:cNvPr>
          <p:cNvSpPr txBox="1"/>
          <p:nvPr/>
        </p:nvSpPr>
        <p:spPr>
          <a:xfrm>
            <a:off x="15298973" y="9255322"/>
            <a:ext cx="1419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Resque_FA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D3BE97-41E7-4184-99C9-35EAB0F0C7CA}"/>
              </a:ext>
            </a:extLst>
          </p:cNvPr>
          <p:cNvSpPr/>
          <p:nvPr/>
        </p:nvSpPr>
        <p:spPr>
          <a:xfrm>
            <a:off x="16330671" y="2826145"/>
            <a:ext cx="1440000" cy="54000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요인 개수 선정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F6CD08-FDE5-4200-94B9-FAD35913F967}"/>
              </a:ext>
            </a:extLst>
          </p:cNvPr>
          <p:cNvSpPr/>
          <p:nvPr/>
        </p:nvSpPr>
        <p:spPr>
          <a:xfrm>
            <a:off x="6968657" y="2901434"/>
            <a:ext cx="1440000" cy="54000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주성분 개수 선정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715CB27-3220-44CB-8BC5-6285330379A6}"/>
              </a:ext>
            </a:extLst>
          </p:cNvPr>
          <p:cNvSpPr/>
          <p:nvPr/>
        </p:nvSpPr>
        <p:spPr>
          <a:xfrm>
            <a:off x="6968657" y="6085700"/>
            <a:ext cx="1440000" cy="54000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Biplot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D6BEFC-0462-42C6-884F-D0B4D6A21B1D}"/>
              </a:ext>
            </a:extLst>
          </p:cNvPr>
          <p:cNvSpPr/>
          <p:nvPr/>
        </p:nvSpPr>
        <p:spPr>
          <a:xfrm>
            <a:off x="16330671" y="6044439"/>
            <a:ext cx="1440000" cy="54000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요인분석 결과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617556"/>
            <a:ext cx="16812392" cy="9888468"/>
            <a:chOff x="736661" y="617556"/>
            <a:chExt cx="16812392" cy="9888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617556"/>
              <a:ext cx="16812392" cy="98884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741" y="888749"/>
            <a:ext cx="6898268" cy="2577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36836" y="2070950"/>
            <a:ext cx="8199991" cy="1708889"/>
            <a:chOff x="7336836" y="2070950"/>
            <a:chExt cx="8199991" cy="1708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2070950"/>
              <a:ext cx="8199991" cy="17088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38631" y="2062297"/>
            <a:ext cx="2550223" cy="10856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09761" y="1843830"/>
            <a:ext cx="1269439" cy="1269439"/>
            <a:chOff x="6809761" y="1843830"/>
            <a:chExt cx="1269439" cy="12694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761" y="1843830"/>
              <a:ext cx="1269439" cy="12694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08123" y="1761946"/>
            <a:ext cx="1274785" cy="16503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36836" y="3660348"/>
            <a:ext cx="8199991" cy="1708889"/>
            <a:chOff x="7336836" y="3660348"/>
            <a:chExt cx="8199991" cy="1708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3660348"/>
              <a:ext cx="8199991" cy="17088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38631" y="3661212"/>
            <a:ext cx="4049615" cy="10856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09761" y="3433228"/>
            <a:ext cx="1269439" cy="1269439"/>
            <a:chOff x="6809761" y="3433228"/>
            <a:chExt cx="1269439" cy="12694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761" y="3433228"/>
              <a:ext cx="1269439" cy="12694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08126" y="3351345"/>
            <a:ext cx="1300843" cy="16503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36836" y="5249746"/>
            <a:ext cx="8199991" cy="1708889"/>
            <a:chOff x="7336836" y="5249746"/>
            <a:chExt cx="8199991" cy="17088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5249746"/>
              <a:ext cx="8199991" cy="170888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38631" y="5260135"/>
            <a:ext cx="7102876" cy="10856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09761" y="5022626"/>
            <a:ext cx="1269439" cy="1269439"/>
            <a:chOff x="6809761" y="5022626"/>
            <a:chExt cx="1269439" cy="12694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9761" y="5022626"/>
              <a:ext cx="1269439" cy="12694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08126" y="4940743"/>
            <a:ext cx="1300843" cy="16503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2225" y="5365834"/>
            <a:ext cx="9314286" cy="373094"/>
            <a:chOff x="1532225" y="5365834"/>
            <a:chExt cx="9314286" cy="3730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532225" y="5365834"/>
              <a:ext cx="9314286" cy="3730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36836" y="6839144"/>
            <a:ext cx="8199991" cy="1708889"/>
            <a:chOff x="7336836" y="6839144"/>
            <a:chExt cx="8199991" cy="170888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36836" y="6839144"/>
              <a:ext cx="8199991" cy="170888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38631" y="6830488"/>
            <a:ext cx="4645601" cy="108568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809761" y="6612024"/>
            <a:ext cx="1269439" cy="1269439"/>
            <a:chOff x="6809761" y="6612024"/>
            <a:chExt cx="1269439" cy="126943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9761" y="6612024"/>
              <a:ext cx="1269439" cy="126943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08129" y="6530142"/>
            <a:ext cx="1312570" cy="16503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164"/>
            <a:ext cx="18285714" cy="4266643"/>
            <a:chOff x="0" y="-21164"/>
            <a:chExt cx="18285714" cy="4266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164"/>
              <a:ext cx="18285714" cy="4266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39651" y="-2309905"/>
            <a:ext cx="33600000" cy="15828571"/>
            <a:chOff x="-7639651" y="-2309905"/>
            <a:chExt cx="33600000" cy="158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39651" y="-2309905"/>
              <a:ext cx="33600000" cy="1582857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349" y="1652000"/>
              <a:ext cx="16797260" cy="863500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3556" y="2057508"/>
            <a:ext cx="7519995" cy="14716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7731" y="8598558"/>
            <a:ext cx="5149408" cy="9917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0220" y="3305097"/>
            <a:ext cx="15803065" cy="10632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1810" y="4144746"/>
            <a:ext cx="11104454" cy="102960"/>
            <a:chOff x="1361810" y="4144746"/>
            <a:chExt cx="11104454" cy="1029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1810" y="4144746"/>
              <a:ext cx="11104454" cy="1029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7362" y="4846735"/>
            <a:ext cx="592245" cy="592245"/>
            <a:chOff x="1367362" y="4846735"/>
            <a:chExt cx="592245" cy="59224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67362" y="4846735"/>
              <a:ext cx="592245" cy="592245"/>
              <a:chOff x="1367362" y="4846735"/>
              <a:chExt cx="592245" cy="59224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67362" y="4846735"/>
                <a:ext cx="592245" cy="592245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3269" y="4905825"/>
              <a:ext cx="550686" cy="5726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09275" y="4846735"/>
            <a:ext cx="592245" cy="592245"/>
            <a:chOff x="7609275" y="4846735"/>
            <a:chExt cx="592245" cy="59224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609275" y="4846735"/>
              <a:ext cx="592245" cy="592245"/>
              <a:chOff x="7609275" y="4846735"/>
              <a:chExt cx="592245" cy="59224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609275" y="4846735"/>
                <a:ext cx="592245" cy="59224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85185" y="4905826"/>
              <a:ext cx="537835" cy="57268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3934" y="4877782"/>
            <a:ext cx="3572990" cy="57268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80534" y="4895249"/>
            <a:ext cx="1230014" cy="57268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68572" y="4877782"/>
            <a:ext cx="3086907" cy="57268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83B28ABB-232B-4CA5-BCB9-86885DEDF27F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30" name="그룹 1002">
              <a:extLst>
                <a:ext uri="{FF2B5EF4-FFF2-40B4-BE49-F238E27FC236}">
                  <a16:creationId xmlns:a16="http://schemas.microsoft.com/office/drawing/2014/main" id="{BA9606EC-6827-436A-9874-EA305897DBC5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38" name="Object 3">
                <a:extLst>
                  <a:ext uri="{FF2B5EF4-FFF2-40B4-BE49-F238E27FC236}">
                    <a16:creationId xmlns:a16="http://schemas.microsoft.com/office/drawing/2014/main" id="{18024496-3151-4382-A89E-D9B09D94A2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979865-5D1A-4334-84F5-9F201BA9DE3A}"/>
                </a:ext>
              </a:extLst>
            </p:cNvPr>
            <p:cNvSpPr txBox="1"/>
            <p:nvPr/>
          </p:nvSpPr>
          <p:spPr>
            <a:xfrm>
              <a:off x="869418" y="420326"/>
              <a:ext cx="297362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타겟 구 선정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612AC1-D053-4745-8550-36C326ACBDF6}"/>
                </a:ext>
              </a:extLst>
            </p:cNvPr>
            <p:cNvSpPr txBox="1"/>
            <p:nvPr/>
          </p:nvSpPr>
          <p:spPr>
            <a:xfrm>
              <a:off x="15697200" y="420326"/>
              <a:ext cx="2070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AHP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</a:t>
              </a:r>
            </a:p>
          </p:txBody>
        </p:sp>
      </p:grpSp>
      <p:graphicFrame>
        <p:nvGraphicFramePr>
          <p:cNvPr id="39" name="다이어그램 38">
            <a:extLst>
              <a:ext uri="{FF2B5EF4-FFF2-40B4-BE49-F238E27FC236}">
                <a16:creationId xmlns:a16="http://schemas.microsoft.com/office/drawing/2014/main" id="{B81D764E-686F-49F7-A028-1A46CE794F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4576467"/>
              </p:ext>
            </p:extLst>
          </p:nvPr>
        </p:nvGraphicFramePr>
        <p:xfrm>
          <a:off x="210477" y="5478505"/>
          <a:ext cx="4719172" cy="276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5BA9B2E9-0E09-4428-8428-639AC625DC45}"/>
              </a:ext>
            </a:extLst>
          </p:cNvPr>
          <p:cNvSpPr/>
          <p:nvPr/>
        </p:nvSpPr>
        <p:spPr>
          <a:xfrm>
            <a:off x="2570063" y="5372100"/>
            <a:ext cx="1696962" cy="2976242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왼쪽으로 굽은 화살표 단색으로 채워진">
            <a:extLst>
              <a:ext uri="{FF2B5EF4-FFF2-40B4-BE49-F238E27FC236}">
                <a16:creationId xmlns:a16="http://schemas.microsoft.com/office/drawing/2014/main" id="{45C088D4-143D-4772-9FD0-FFEAF53FEE0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1501529">
            <a:off x="3926213" y="7403545"/>
            <a:ext cx="914400" cy="91440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F7766CB-C8EB-4819-B5FF-876E67CA0DAC}"/>
              </a:ext>
            </a:extLst>
          </p:cNvPr>
          <p:cNvSpPr/>
          <p:nvPr/>
        </p:nvSpPr>
        <p:spPr>
          <a:xfrm>
            <a:off x="4415375" y="6021408"/>
            <a:ext cx="2388658" cy="148144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데이터가 주어지면 변수들을 요인별로 비슷한 성격으로 묶어서 새로운 변수를 만듦</a:t>
            </a:r>
            <a:endParaRPr lang="ko-KR" altLang="en-US" sz="1500" u="sng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0A6609-A1E4-4778-B57B-708597E3A48A}"/>
              </a:ext>
            </a:extLst>
          </p:cNvPr>
          <p:cNvSpPr txBox="1"/>
          <p:nvPr/>
        </p:nvSpPr>
        <p:spPr>
          <a:xfrm>
            <a:off x="12601766" y="8203168"/>
            <a:ext cx="992579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기하평균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EF7DFA6-C072-44E3-ABC8-DDE1C91551DC}"/>
              </a:ext>
            </a:extLst>
          </p:cNvPr>
          <p:cNvSpPr/>
          <p:nvPr/>
        </p:nvSpPr>
        <p:spPr>
          <a:xfrm>
            <a:off x="12606168" y="8978989"/>
            <a:ext cx="4659079" cy="50791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CR(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일관성비율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): 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평가자의 일관성을 검증하기 위한 허용한도</a:t>
            </a:r>
            <a:endParaRPr lang="en-US" altLang="ko-KR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(CR</a:t>
            </a:r>
            <a:r>
              <a:rPr lang="ko-KR" altLang="en-US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</a:t>
            </a:r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0.1</a:t>
            </a:r>
            <a:r>
              <a:rPr lang="ko-KR" altLang="en-US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이하인 경우 일관성이 있다고 판단</a:t>
            </a:r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300" dirty="0">
              <a:solidFill>
                <a:schemeClr val="tx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3FBB5B-2A57-4D7D-9ECE-09E4AAA0B88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3983" y="5786833"/>
            <a:ext cx="1966157" cy="3867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5D5D00-EFAD-4A43-A6F2-615F05D01CB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5555" y="5670318"/>
            <a:ext cx="2535964" cy="226985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2D1DC2F-B6EC-4229-A4CF-01A7180CB42D}"/>
              </a:ext>
            </a:extLst>
          </p:cNvPr>
          <p:cNvSpPr txBox="1"/>
          <p:nvPr/>
        </p:nvSpPr>
        <p:spPr>
          <a:xfrm>
            <a:off x="8230000" y="5386723"/>
            <a:ext cx="3809866" cy="40011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6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질문</a:t>
            </a:r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/2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 답변</a:t>
            </a:r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수의과 교수님</a:t>
            </a:r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12170141" y="4846735"/>
            <a:ext cx="592245" cy="592245"/>
            <a:chOff x="12170141" y="4846735"/>
            <a:chExt cx="592245" cy="59224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170141" y="4846735"/>
              <a:ext cx="592245" cy="592245"/>
              <a:chOff x="12170141" y="4846735"/>
              <a:chExt cx="592245" cy="59224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170141" y="4846735"/>
                <a:ext cx="592245" cy="592245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146052" y="4905822"/>
              <a:ext cx="534762" cy="572683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30C8FDF4-2C22-4389-B306-8245839856D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95370" y="6070428"/>
            <a:ext cx="1858430" cy="37201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3C90F35-45FD-4EB6-AAF5-305A76EAFEC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13680" y="6057900"/>
            <a:ext cx="4777545" cy="62644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A4E100A-6498-40FB-9AD7-64FC2E1E9D40}"/>
              </a:ext>
            </a:extLst>
          </p:cNvPr>
          <p:cNvSpPr txBox="1"/>
          <p:nvPr/>
        </p:nvSpPr>
        <p:spPr>
          <a:xfrm>
            <a:off x="12633432" y="6917128"/>
            <a:ext cx="1379810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CR&lt;0.1 </a:t>
            </a:r>
            <a:r>
              <a: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확인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38AC4E5-F114-4478-A076-7E865D6D84F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73000" y="8591510"/>
            <a:ext cx="4077269" cy="285790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C5AC544D-3BA7-4E22-8E83-164CBCFB8589}"/>
              </a:ext>
            </a:extLst>
          </p:cNvPr>
          <p:cNvSpPr/>
          <p:nvPr/>
        </p:nvSpPr>
        <p:spPr>
          <a:xfrm>
            <a:off x="13509936" y="8611842"/>
            <a:ext cx="3140333" cy="265458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CFC8C582-333B-4D12-BE20-3AB3E8A599C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05034" y="7277004"/>
            <a:ext cx="4639322" cy="685896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2211EE39-D78B-46F4-9C85-30427C2A7EF6}"/>
              </a:ext>
            </a:extLst>
          </p:cNvPr>
          <p:cNvSpPr txBox="1"/>
          <p:nvPr/>
        </p:nvSpPr>
        <p:spPr>
          <a:xfrm>
            <a:off x="12613767" y="5683249"/>
            <a:ext cx="1379810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가중치 산정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164"/>
            <a:ext cx="18285714" cy="4266643"/>
            <a:chOff x="0" y="-21164"/>
            <a:chExt cx="18285714" cy="4266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164"/>
              <a:ext cx="18285714" cy="4266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0349" y="1652000"/>
            <a:ext cx="16797260" cy="7909905"/>
            <a:chOff x="760349" y="1652000"/>
            <a:chExt cx="16797260" cy="7909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39651" y="-2309905"/>
              <a:ext cx="33600000" cy="1582857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349" y="1652000"/>
              <a:ext cx="16797260" cy="79099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3556" y="2057508"/>
            <a:ext cx="7335937" cy="14609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1810" y="3306650"/>
            <a:ext cx="11104454" cy="102960"/>
            <a:chOff x="1361810" y="3306650"/>
            <a:chExt cx="11104454" cy="1029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810" y="3306650"/>
              <a:ext cx="11104454" cy="10296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38183" y="9189591"/>
            <a:ext cx="2832486" cy="31364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59504" y="3405342"/>
            <a:ext cx="2494922" cy="549828"/>
          </a:xfrm>
          <a:prstGeom prst="rect">
            <a:avLst/>
          </a:prstGeom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5577830-8BE7-4D85-86E7-9CC3CBFD2AC2}"/>
              </a:ext>
            </a:extLst>
          </p:cNvPr>
          <p:cNvSpPr/>
          <p:nvPr/>
        </p:nvSpPr>
        <p:spPr>
          <a:xfrm>
            <a:off x="2915558" y="4283564"/>
            <a:ext cx="6434595" cy="50791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평가기준 중 구조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동물환경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긍정적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부정적 요인 점수를 합하는 방식으로 계산함</a:t>
            </a:r>
            <a:endParaRPr lang="en-US" altLang="ko-KR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구별 </a:t>
            </a:r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Score(</a:t>
            </a:r>
            <a:r>
              <a:rPr lang="ko-KR" altLang="en-US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점수</a:t>
            </a:r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높을수록 유기동물 보호소가 필요하다고 판단</a:t>
            </a:r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300" dirty="0">
              <a:solidFill>
                <a:schemeClr val="tx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3" name="Object 44">
            <a:extLst>
              <a:ext uri="{FF2B5EF4-FFF2-40B4-BE49-F238E27FC236}">
                <a16:creationId xmlns:a16="http://schemas.microsoft.com/office/drawing/2014/main" id="{1119EA15-61B3-4EB3-B8D4-07029388FD0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287273" y="2849129"/>
            <a:ext cx="3623129" cy="1185934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76C82D89-D053-49EB-89AF-F8D7DB6A2FB2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64" name="그룹 1002">
              <a:extLst>
                <a:ext uri="{FF2B5EF4-FFF2-40B4-BE49-F238E27FC236}">
                  <a16:creationId xmlns:a16="http://schemas.microsoft.com/office/drawing/2014/main" id="{EFB89271-F0E5-4032-80A7-2BED451FD768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67" name="Object 3">
                <a:extLst>
                  <a:ext uri="{FF2B5EF4-FFF2-40B4-BE49-F238E27FC236}">
                    <a16:creationId xmlns:a16="http://schemas.microsoft.com/office/drawing/2014/main" id="{6BB21AC2-CA71-4E3A-A2FD-62D75D827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B81F8DA-80C2-44E3-B21C-DA2E6FC74E34}"/>
                </a:ext>
              </a:extLst>
            </p:cNvPr>
            <p:cNvSpPr txBox="1"/>
            <p:nvPr/>
          </p:nvSpPr>
          <p:spPr>
            <a:xfrm>
              <a:off x="869418" y="420326"/>
              <a:ext cx="297362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타겟 구 선정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99CAFB5-9366-48DD-A13A-1722D25280DE}"/>
                </a:ext>
              </a:extLst>
            </p:cNvPr>
            <p:cNvSpPr txBox="1"/>
            <p:nvPr/>
          </p:nvSpPr>
          <p:spPr>
            <a:xfrm>
              <a:off x="15697200" y="420326"/>
              <a:ext cx="2070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AHP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C827ED1-DBD7-4EB8-B815-58ECB5E8E0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39643" y="4177572"/>
            <a:ext cx="5880597" cy="46359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16B0FE-3911-47E6-871B-054C8F930C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3486" y="5158359"/>
            <a:ext cx="9178789" cy="365520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9B153734-0ABF-4AB5-85A7-A95BF604528E}"/>
              </a:ext>
            </a:extLst>
          </p:cNvPr>
          <p:cNvSpPr/>
          <p:nvPr/>
        </p:nvSpPr>
        <p:spPr>
          <a:xfrm rot="16200000">
            <a:off x="8154600" y="6765889"/>
            <a:ext cx="3655206" cy="440145"/>
          </a:xfrm>
          <a:prstGeom prst="rect">
            <a:avLst/>
          </a:prstGeom>
          <a:noFill/>
          <a:ln w="571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4FC7875-B29D-4633-8511-D00B68058A07}"/>
              </a:ext>
            </a:extLst>
          </p:cNvPr>
          <p:cNvCxnSpPr>
            <a:stCxn id="46" idx="3"/>
            <a:endCxn id="44" idx="3"/>
          </p:cNvCxnSpPr>
          <p:nvPr/>
        </p:nvCxnSpPr>
        <p:spPr>
          <a:xfrm rot="16200000" flipV="1">
            <a:off x="9355760" y="4531914"/>
            <a:ext cx="620839" cy="632051"/>
          </a:xfrm>
          <a:prstGeom prst="bentConnector2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B9A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6661" y="1113158"/>
            <a:ext cx="16812392" cy="917255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9418" y="1557112"/>
            <a:ext cx="6386059" cy="14729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38365" y="2533159"/>
            <a:ext cx="3960000" cy="3559046"/>
            <a:chOff x="1056886" y="6596056"/>
            <a:chExt cx="3091156" cy="35590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56886" y="6596056"/>
              <a:ext cx="3091156" cy="355904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7614" y="2683588"/>
            <a:ext cx="2527729" cy="6844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06158" y="2444694"/>
            <a:ext cx="663551" cy="663551"/>
            <a:chOff x="812851" y="6466776"/>
            <a:chExt cx="663551" cy="66355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12851" y="6466776"/>
              <a:ext cx="663551" cy="663551"/>
              <a:chOff x="812851" y="6466776"/>
              <a:chExt cx="663551" cy="66355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12851" y="6466776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1995" y="6423974"/>
              <a:ext cx="666345" cy="86266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92162" y="5091848"/>
            <a:ext cx="3052403" cy="8088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88553" y="3520421"/>
            <a:ext cx="2859622" cy="1526358"/>
            <a:chOff x="1172653" y="7774305"/>
            <a:chExt cx="2859622" cy="152635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2653" y="7774305"/>
              <a:ext cx="2859622" cy="15263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15892" y="6461254"/>
            <a:ext cx="3960000" cy="3559046"/>
            <a:chOff x="7597279" y="6596056"/>
            <a:chExt cx="3091156" cy="355904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7597279" y="6596056"/>
              <a:ext cx="3091156" cy="35590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66427" y="2533159"/>
            <a:ext cx="3960000" cy="3559046"/>
            <a:chOff x="4325170" y="6596056"/>
            <a:chExt cx="3091156" cy="35590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325170" y="6596056"/>
              <a:ext cx="3091156" cy="35590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8174" y="6461254"/>
            <a:ext cx="3960000" cy="3559046"/>
            <a:chOff x="14087895" y="6596056"/>
            <a:chExt cx="3091156" cy="355904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4087895" y="6596056"/>
              <a:ext cx="3091156" cy="355904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247296" y="6461254"/>
            <a:ext cx="3960000" cy="3559046"/>
            <a:chOff x="10857333" y="6596056"/>
            <a:chExt cx="3091156" cy="355904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857333" y="6596056"/>
              <a:ext cx="3091156" cy="355904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845019" y="2444693"/>
            <a:ext cx="663551" cy="663551"/>
            <a:chOff x="4025594" y="6510341"/>
            <a:chExt cx="663551" cy="66355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4025594" y="6510341"/>
              <a:ext cx="663551" cy="663551"/>
              <a:chOff x="4025594" y="6510341"/>
              <a:chExt cx="663551" cy="663551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025594" y="651034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24733" y="6467537"/>
              <a:ext cx="679966" cy="862661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19276" y="5051703"/>
            <a:ext cx="3052403" cy="808869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30296" y="9135231"/>
            <a:ext cx="3052403" cy="808869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98783" y="9213937"/>
            <a:ext cx="3052403" cy="577763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24575" y="9135231"/>
            <a:ext cx="3052403" cy="808869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7724941" y="3563125"/>
            <a:ext cx="2800307" cy="1549503"/>
            <a:chOff x="4470595" y="7822030"/>
            <a:chExt cx="2800307" cy="154950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0595" y="7822030"/>
              <a:ext cx="2800307" cy="154950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858564" y="7447975"/>
            <a:ext cx="2846437" cy="1657925"/>
            <a:chOff x="7716540" y="7713608"/>
            <a:chExt cx="2846437" cy="165792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16540" y="7713608"/>
              <a:ext cx="2846437" cy="165792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943545" y="7582059"/>
            <a:ext cx="2715562" cy="1523841"/>
            <a:chOff x="11062859" y="7840890"/>
            <a:chExt cx="2715562" cy="152384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62859" y="7840890"/>
              <a:ext cx="2715562" cy="152384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907876" y="7432472"/>
            <a:ext cx="2940593" cy="1597228"/>
            <a:chOff x="14170972" y="7691250"/>
            <a:chExt cx="2940593" cy="1597228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70972" y="7691250"/>
              <a:ext cx="2940593" cy="1597228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66938" y="2712324"/>
            <a:ext cx="3128666" cy="635540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780703" y="6668874"/>
            <a:ext cx="2800609" cy="684426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595828" y="6592674"/>
            <a:ext cx="2483106" cy="684426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805469" y="6668874"/>
            <a:ext cx="2726655" cy="684426"/>
          </a:xfrm>
          <a:prstGeom prst="rect">
            <a:avLst/>
          </a:prstGeom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3F1D813-E68C-4C1B-BDCA-D287126E6EA7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101" name="그룹 1002">
              <a:extLst>
                <a:ext uri="{FF2B5EF4-FFF2-40B4-BE49-F238E27FC236}">
                  <a16:creationId xmlns:a16="http://schemas.microsoft.com/office/drawing/2014/main" id="{F31016D4-D8C2-41E9-BA79-FD5AC3E02F06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104" name="Object 3">
                <a:extLst>
                  <a:ext uri="{FF2B5EF4-FFF2-40B4-BE49-F238E27FC236}">
                    <a16:creationId xmlns:a16="http://schemas.microsoft.com/office/drawing/2014/main" id="{C3014448-B476-47CD-9C59-01EB760D4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162CBB0-D8D5-4589-A668-B2C8A4245100}"/>
                </a:ext>
              </a:extLst>
            </p:cNvPr>
            <p:cNvSpPr txBox="1"/>
            <p:nvPr/>
          </p:nvSpPr>
          <p:spPr>
            <a:xfrm>
              <a:off x="869418" y="420326"/>
              <a:ext cx="29848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타겟 구 선정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F1EA8BE-4DE3-45A7-A4D2-15C6D5812FBF}"/>
                </a:ext>
              </a:extLst>
            </p:cNvPr>
            <p:cNvSpPr txBox="1"/>
            <p:nvPr/>
          </p:nvSpPr>
          <p:spPr>
            <a:xfrm>
              <a:off x="14782800" y="420326"/>
              <a:ext cx="29848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Clustering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기법</a:t>
              </a:r>
            </a:p>
          </p:txBody>
        </p:sp>
      </p:grpSp>
      <p:grpSp>
        <p:nvGrpSpPr>
          <p:cNvPr id="86" name="그룹 1002">
            <a:extLst>
              <a:ext uri="{FF2B5EF4-FFF2-40B4-BE49-F238E27FC236}">
                <a16:creationId xmlns:a16="http://schemas.microsoft.com/office/drawing/2014/main" id="{8C0CC9B3-38C3-4811-868B-7DCC47412544}"/>
              </a:ext>
            </a:extLst>
          </p:cNvPr>
          <p:cNvGrpSpPr/>
          <p:nvPr/>
        </p:nvGrpSpPr>
        <p:grpSpPr>
          <a:xfrm>
            <a:off x="815949" y="6042988"/>
            <a:ext cx="16653815" cy="367995"/>
            <a:chOff x="812851" y="5373929"/>
            <a:chExt cx="16653815" cy="367995"/>
          </a:xfrm>
        </p:grpSpPr>
        <p:pic>
          <p:nvPicPr>
            <p:cNvPr id="87" name="Object 6">
              <a:extLst>
                <a:ext uri="{FF2B5EF4-FFF2-40B4-BE49-F238E27FC236}">
                  <a16:creationId xmlns:a16="http://schemas.microsoft.com/office/drawing/2014/main" id="{E9846C5A-3174-4B9F-994C-2CF2A48DC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2851" y="5373929"/>
              <a:ext cx="16653815" cy="36799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89723" y="6232549"/>
            <a:ext cx="663551" cy="663551"/>
            <a:chOff x="10563934" y="6491294"/>
            <a:chExt cx="663551" cy="66355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0563934" y="6491294"/>
              <a:ext cx="663551" cy="663551"/>
              <a:chOff x="10563934" y="6491294"/>
              <a:chExt cx="663551" cy="663551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563934" y="6491294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563038" y="6448486"/>
              <a:ext cx="686096" cy="862661"/>
            </a:xfrm>
            <a:prstGeom prst="rect">
              <a:avLst/>
            </a:prstGeom>
          </p:spPr>
        </p:pic>
      </p:grpSp>
      <p:grpSp>
        <p:nvGrpSpPr>
          <p:cNvPr id="88" name="그룹 1024">
            <a:extLst>
              <a:ext uri="{FF2B5EF4-FFF2-40B4-BE49-F238E27FC236}">
                <a16:creationId xmlns:a16="http://schemas.microsoft.com/office/drawing/2014/main" id="{E147B0A8-7CF6-488B-9C19-4B42584BA6F4}"/>
              </a:ext>
            </a:extLst>
          </p:cNvPr>
          <p:cNvGrpSpPr/>
          <p:nvPr/>
        </p:nvGrpSpPr>
        <p:grpSpPr>
          <a:xfrm>
            <a:off x="11826868" y="3119227"/>
            <a:ext cx="4265973" cy="2282337"/>
            <a:chOff x="13117902" y="2322539"/>
            <a:chExt cx="3920490" cy="2548305"/>
          </a:xfrm>
        </p:grpSpPr>
        <p:pic>
          <p:nvPicPr>
            <p:cNvPr id="89" name="Object 83">
              <a:extLst>
                <a:ext uri="{FF2B5EF4-FFF2-40B4-BE49-F238E27FC236}">
                  <a16:creationId xmlns:a16="http://schemas.microsoft.com/office/drawing/2014/main" id="{E5994F74-D60D-44C4-80B2-3C8CE32E4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322329" y="1212680"/>
              <a:ext cx="7847619" cy="5104762"/>
            </a:xfrm>
            <a:prstGeom prst="rect">
              <a:avLst/>
            </a:prstGeom>
          </p:spPr>
        </p:pic>
        <p:pic>
          <p:nvPicPr>
            <p:cNvPr id="90" name="Object 84">
              <a:extLst>
                <a:ext uri="{FF2B5EF4-FFF2-40B4-BE49-F238E27FC236}">
                  <a16:creationId xmlns:a16="http://schemas.microsoft.com/office/drawing/2014/main" id="{4D942679-4DF1-4E45-91C7-1813E718E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117902" y="2322539"/>
              <a:ext cx="3920490" cy="2548305"/>
            </a:xfrm>
            <a:prstGeom prst="rect">
              <a:avLst/>
            </a:prstGeom>
          </p:spPr>
        </p:pic>
      </p:grpSp>
      <p:grpSp>
        <p:nvGrpSpPr>
          <p:cNvPr id="94" name="그룹 1007">
            <a:extLst>
              <a:ext uri="{FF2B5EF4-FFF2-40B4-BE49-F238E27FC236}">
                <a16:creationId xmlns:a16="http://schemas.microsoft.com/office/drawing/2014/main" id="{7837E35F-CEF7-4633-AE6C-0A9295273DB9}"/>
              </a:ext>
            </a:extLst>
          </p:cNvPr>
          <p:cNvGrpSpPr/>
          <p:nvPr/>
        </p:nvGrpSpPr>
        <p:grpSpPr>
          <a:xfrm>
            <a:off x="11826868" y="2459345"/>
            <a:ext cx="3565532" cy="1099580"/>
            <a:chOff x="14241183" y="1983369"/>
            <a:chExt cx="3161878" cy="1099580"/>
          </a:xfrm>
        </p:grpSpPr>
        <p:pic>
          <p:nvPicPr>
            <p:cNvPr id="95" name="Object 23">
              <a:extLst>
                <a:ext uri="{FF2B5EF4-FFF2-40B4-BE49-F238E27FC236}">
                  <a16:creationId xmlns:a16="http://schemas.microsoft.com/office/drawing/2014/main" id="{36560A04-06A6-48DE-9C6D-627182DB1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241183" y="1983369"/>
              <a:ext cx="3161878" cy="1099580"/>
            </a:xfrm>
            <a:prstGeom prst="rect">
              <a:avLst/>
            </a:prstGeom>
          </p:spPr>
        </p:pic>
      </p:grpSp>
      <p:pic>
        <p:nvPicPr>
          <p:cNvPr id="93" name="Object 25">
            <a:extLst>
              <a:ext uri="{FF2B5EF4-FFF2-40B4-BE49-F238E27FC236}">
                <a16:creationId xmlns:a16="http://schemas.microsoft.com/office/drawing/2014/main" id="{706F96AB-D5F3-4095-8D97-C86C5157A70A}"/>
              </a:ext>
            </a:extLst>
          </p:cNvPr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884205" y="2486761"/>
            <a:ext cx="3279595" cy="6755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4DA7E3-75E9-42B1-8276-AB488A72291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2096869" y="3520421"/>
            <a:ext cx="3725273" cy="127112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088863" y="6232549"/>
            <a:ext cx="663551" cy="663551"/>
            <a:chOff x="13756119" y="6475784"/>
            <a:chExt cx="663551" cy="66355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3756119" y="6475784"/>
              <a:ext cx="663551" cy="663551"/>
              <a:chOff x="13756119" y="6475784"/>
              <a:chExt cx="663551" cy="663551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756119" y="6475784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755229" y="6432981"/>
              <a:ext cx="680874" cy="8626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095503" y="6232549"/>
            <a:ext cx="663551" cy="663551"/>
            <a:chOff x="7340136" y="6491294"/>
            <a:chExt cx="663551" cy="6635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340136" y="6491294"/>
              <a:ext cx="663551" cy="663551"/>
              <a:chOff x="7340136" y="6491294"/>
              <a:chExt cx="663551" cy="663551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340136" y="6491294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339276" y="6448486"/>
              <a:ext cx="679966" cy="8626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E0B7F6E-3B70-4A9E-B37E-CB14290ED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8430877" cy="1027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24A58E-A623-4B5F-B775-D58232ADDF38}"/>
              </a:ext>
            </a:extLst>
          </p:cNvPr>
          <p:cNvSpPr txBox="1"/>
          <p:nvPr/>
        </p:nvSpPr>
        <p:spPr>
          <a:xfrm>
            <a:off x="4495800" y="800100"/>
            <a:ext cx="9296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i="1" dirty="0">
                <a:solidFill>
                  <a:schemeClr val="bg2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해당</a:t>
            </a:r>
            <a:r>
              <a:rPr lang="en-US" altLang="ko-KR" sz="5000" i="1" dirty="0">
                <a:solidFill>
                  <a:schemeClr val="bg2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5000" i="1" dirty="0">
                <a:solidFill>
                  <a:schemeClr val="bg2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사진은 무엇을 의미할까요</a:t>
            </a:r>
            <a:r>
              <a:rPr lang="en-US" altLang="ko-KR" sz="5000" i="1" dirty="0">
                <a:solidFill>
                  <a:schemeClr val="bg2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5000" i="1" dirty="0">
              <a:solidFill>
                <a:schemeClr val="bg2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888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B9A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1113158"/>
            <a:ext cx="16812392" cy="9172557"/>
            <a:chOff x="736661" y="1113158"/>
            <a:chExt cx="16812392" cy="9172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1113158"/>
              <a:ext cx="16812392" cy="91725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1459" y="1523249"/>
            <a:ext cx="7619308" cy="14729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78992" y="2517253"/>
            <a:ext cx="5383513" cy="3559046"/>
            <a:chOff x="3178992" y="2517253"/>
            <a:chExt cx="5383513" cy="35590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3178992" y="2517253"/>
              <a:ext cx="5383513" cy="355904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68685" y="2640616"/>
            <a:ext cx="2527729" cy="6844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71800" y="2386721"/>
            <a:ext cx="663551" cy="663551"/>
            <a:chOff x="3058744" y="2386721"/>
            <a:chExt cx="663551" cy="66355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058744" y="2386721"/>
              <a:ext cx="663551" cy="663551"/>
              <a:chOff x="3058744" y="2386721"/>
              <a:chExt cx="663551" cy="66355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058744" y="238672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57888" y="2343920"/>
              <a:ext cx="666345" cy="8626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53927" y="2526777"/>
            <a:ext cx="5383513" cy="3559046"/>
            <a:chOff x="9753927" y="2526777"/>
            <a:chExt cx="5383513" cy="35590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753927" y="2526777"/>
              <a:ext cx="5383513" cy="355904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77963" y="2858207"/>
            <a:ext cx="3128666" cy="6355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45778" y="6356597"/>
            <a:ext cx="5233186" cy="3559046"/>
            <a:chOff x="1045778" y="6356597"/>
            <a:chExt cx="5233186" cy="355904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045778" y="6356597"/>
              <a:ext cx="5233186" cy="35590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01200" y="2386721"/>
            <a:ext cx="663551" cy="663551"/>
            <a:chOff x="9645083" y="2386721"/>
            <a:chExt cx="663551" cy="66355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645083" y="2386721"/>
              <a:ext cx="663551" cy="663551"/>
              <a:chOff x="9645083" y="2386721"/>
              <a:chExt cx="663551" cy="66355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45083" y="238672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44222" y="2343917"/>
              <a:ext cx="679966" cy="8626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0607" y="6156349"/>
            <a:ext cx="663551" cy="663551"/>
            <a:chOff x="920607" y="6076299"/>
            <a:chExt cx="663551" cy="6635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20607" y="6076299"/>
              <a:ext cx="663551" cy="663551"/>
              <a:chOff x="920607" y="6076299"/>
              <a:chExt cx="663551" cy="66355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0607" y="6076299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9748" y="6033491"/>
              <a:ext cx="679966" cy="86266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553326" y="6356597"/>
            <a:ext cx="5178698" cy="3559046"/>
            <a:chOff x="6553326" y="6356597"/>
            <a:chExt cx="5178698" cy="355904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6553326" y="6356597"/>
              <a:ext cx="5178698" cy="355904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33557" y="6546217"/>
            <a:ext cx="2800609" cy="68442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345135" y="6156349"/>
            <a:ext cx="663551" cy="663551"/>
            <a:chOff x="6345135" y="6076299"/>
            <a:chExt cx="663551" cy="66355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345135" y="6076299"/>
              <a:ext cx="663551" cy="663551"/>
              <a:chOff x="6345135" y="6076299"/>
              <a:chExt cx="663551" cy="663551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45135" y="6076299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44238" y="6033491"/>
              <a:ext cx="686096" cy="8626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975925" y="6356597"/>
            <a:ext cx="5161156" cy="3559046"/>
            <a:chOff x="11975925" y="6356597"/>
            <a:chExt cx="5161156" cy="355904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11975925" y="6356597"/>
              <a:ext cx="5161156" cy="3559046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40794" y="6543661"/>
            <a:ext cx="2483106" cy="684426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54440" y="6686518"/>
            <a:ext cx="2726655" cy="68442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1716981" y="6156349"/>
            <a:ext cx="663551" cy="663551"/>
            <a:chOff x="11716981" y="6076299"/>
            <a:chExt cx="663551" cy="663551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1716981" y="6076299"/>
              <a:ext cx="663551" cy="663551"/>
              <a:chOff x="11716981" y="6076299"/>
              <a:chExt cx="663551" cy="663551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716981" y="6076299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16091" y="6033497"/>
              <a:ext cx="680874" cy="862661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3803A7-D243-45D7-9FA3-FF7FD436DC5B}"/>
              </a:ext>
            </a:extLst>
          </p:cNvPr>
          <p:cNvGrpSpPr/>
          <p:nvPr/>
        </p:nvGrpSpPr>
        <p:grpSpPr>
          <a:xfrm>
            <a:off x="869417" y="420326"/>
            <a:ext cx="16898270" cy="595099"/>
            <a:chOff x="869417" y="420326"/>
            <a:chExt cx="16898270" cy="595099"/>
          </a:xfrm>
        </p:grpSpPr>
        <p:grpSp>
          <p:nvGrpSpPr>
            <p:cNvPr id="60" name="그룹 1002">
              <a:extLst>
                <a:ext uri="{FF2B5EF4-FFF2-40B4-BE49-F238E27FC236}">
                  <a16:creationId xmlns:a16="http://schemas.microsoft.com/office/drawing/2014/main" id="{8128355B-E33F-4838-A1A3-AD370B18163B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65" name="Object 3">
                <a:extLst>
                  <a:ext uri="{FF2B5EF4-FFF2-40B4-BE49-F238E27FC236}">
                    <a16:creationId xmlns:a16="http://schemas.microsoft.com/office/drawing/2014/main" id="{6A3E8D87-265D-48CE-AE54-9E644AE30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3CA78F1-4A04-47BE-BBAB-97745E128213}"/>
                </a:ext>
              </a:extLst>
            </p:cNvPr>
            <p:cNvSpPr txBox="1"/>
            <p:nvPr/>
          </p:nvSpPr>
          <p:spPr>
            <a:xfrm>
              <a:off x="869417" y="420326"/>
              <a:ext cx="29848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타겟 구 선정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D6E879E-8828-430B-B966-1965B9E84DD6}"/>
                </a:ext>
              </a:extLst>
            </p:cNvPr>
            <p:cNvSpPr txBox="1"/>
            <p:nvPr/>
          </p:nvSpPr>
          <p:spPr>
            <a:xfrm>
              <a:off x="14782800" y="420326"/>
              <a:ext cx="29848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Clustering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기법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18D04E5-136F-4687-8D2E-31FD8E36C429}"/>
              </a:ext>
            </a:extLst>
          </p:cNvPr>
          <p:cNvPicPr preferRelativeResize="0">
            <a:picLocks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49" y="3499261"/>
            <a:ext cx="2520000" cy="2257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13C295-F697-43E3-BB00-435747D067F3}"/>
              </a:ext>
            </a:extLst>
          </p:cNvPr>
          <p:cNvPicPr preferRelativeResize="0">
            <a:picLocks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662" y="3518125"/>
            <a:ext cx="2520000" cy="22572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BE046AA-5FE1-4EE2-A43C-EAC1CB1564DE}"/>
              </a:ext>
            </a:extLst>
          </p:cNvPr>
          <p:cNvSpPr txBox="1"/>
          <p:nvPr/>
        </p:nvSpPr>
        <p:spPr>
          <a:xfrm>
            <a:off x="13573767" y="5708167"/>
            <a:ext cx="44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F39DB8D-AAB4-4252-8D16-69CCFDA1E375}"/>
              </a:ext>
            </a:extLst>
          </p:cNvPr>
          <p:cNvSpPr txBox="1"/>
          <p:nvPr/>
        </p:nvSpPr>
        <p:spPr>
          <a:xfrm>
            <a:off x="10969799" y="5699436"/>
            <a:ext cx="568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A8664FD-D527-4F48-A0C8-2372023666F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655" y="3530710"/>
            <a:ext cx="2520000" cy="20048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CA36E0-1CE7-4AF0-91E5-0E598EEA49A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55" y="3579727"/>
            <a:ext cx="2520000" cy="1955821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ECDD5943-6522-4AD7-9BB5-A76FBD9208FE}"/>
              </a:ext>
            </a:extLst>
          </p:cNvPr>
          <p:cNvSpPr txBox="1"/>
          <p:nvPr/>
        </p:nvSpPr>
        <p:spPr>
          <a:xfrm>
            <a:off x="15631237" y="9560123"/>
            <a:ext cx="44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4436305-565F-4030-858B-8D3E2481C929}"/>
              </a:ext>
            </a:extLst>
          </p:cNvPr>
          <p:cNvSpPr txBox="1"/>
          <p:nvPr/>
        </p:nvSpPr>
        <p:spPr>
          <a:xfrm>
            <a:off x="13027269" y="9551392"/>
            <a:ext cx="568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384F184-DE47-44DA-B399-EC3389C9C010}"/>
              </a:ext>
            </a:extLst>
          </p:cNvPr>
          <p:cNvSpPr txBox="1"/>
          <p:nvPr/>
        </p:nvSpPr>
        <p:spPr>
          <a:xfrm>
            <a:off x="10221037" y="9560123"/>
            <a:ext cx="44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70FC758-024F-4DCF-B8CC-7C51BA0DA617}"/>
              </a:ext>
            </a:extLst>
          </p:cNvPr>
          <p:cNvSpPr txBox="1"/>
          <p:nvPr/>
        </p:nvSpPr>
        <p:spPr>
          <a:xfrm>
            <a:off x="7617069" y="9551392"/>
            <a:ext cx="568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21ADC2-CF75-406D-862F-CA72F4FBE0D3}"/>
              </a:ext>
            </a:extLst>
          </p:cNvPr>
          <p:cNvSpPr txBox="1"/>
          <p:nvPr/>
        </p:nvSpPr>
        <p:spPr>
          <a:xfrm>
            <a:off x="4737568" y="9560123"/>
            <a:ext cx="44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03DC36C-90AF-4F44-B5D8-02F865B28C2B}"/>
              </a:ext>
            </a:extLst>
          </p:cNvPr>
          <p:cNvSpPr txBox="1"/>
          <p:nvPr/>
        </p:nvSpPr>
        <p:spPr>
          <a:xfrm>
            <a:off x="6871168" y="5685631"/>
            <a:ext cx="44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56274A0-DA9A-4023-814A-77BB29AC8F36}"/>
              </a:ext>
            </a:extLst>
          </p:cNvPr>
          <p:cNvSpPr txBox="1"/>
          <p:nvPr/>
        </p:nvSpPr>
        <p:spPr>
          <a:xfrm>
            <a:off x="4267200" y="5676900"/>
            <a:ext cx="568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EB234E7-0D99-4BDD-9EC5-7BEB57C5C110}"/>
              </a:ext>
            </a:extLst>
          </p:cNvPr>
          <p:cNvPicPr preferRelativeResize="0">
            <a:picLocks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23" y="7493143"/>
            <a:ext cx="2520000" cy="216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BEA3945-B88C-4458-8131-646615145E9E}"/>
              </a:ext>
            </a:extLst>
          </p:cNvPr>
          <p:cNvPicPr preferRelativeResize="0">
            <a:picLocks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124" y="7420263"/>
            <a:ext cx="2520000" cy="21600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16115E08-65A7-4989-9450-96DEECB5080B}"/>
              </a:ext>
            </a:extLst>
          </p:cNvPr>
          <p:cNvSpPr txBox="1"/>
          <p:nvPr/>
        </p:nvSpPr>
        <p:spPr>
          <a:xfrm>
            <a:off x="2133600" y="9551392"/>
            <a:ext cx="568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99B62D2-11F8-40AA-96E9-1FE0A94C80DD}"/>
              </a:ext>
            </a:extLst>
          </p:cNvPr>
          <p:cNvPicPr preferRelativeResize="0">
            <a:picLocks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048" y="7388824"/>
            <a:ext cx="2520000" cy="21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9545046-83B3-4794-AC61-A1919E8C0092}"/>
              </a:ext>
            </a:extLst>
          </p:cNvPr>
          <p:cNvPicPr preferRelativeResize="0">
            <a:picLocks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035" y="7415151"/>
            <a:ext cx="2520000" cy="216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0A6AF3D-3915-4778-A732-6B37A63248EE}"/>
              </a:ext>
            </a:extLst>
          </p:cNvPr>
          <p:cNvPicPr preferRelativeResize="0">
            <a:picLocks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6874" y="7416120"/>
            <a:ext cx="2520000" cy="216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BCC9DA2-1D62-41D0-9305-086BDF5B559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503" y="7395724"/>
            <a:ext cx="2520000" cy="205001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B9A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5295" y="1114443"/>
            <a:ext cx="16812392" cy="9172557"/>
            <a:chOff x="736661" y="1113158"/>
            <a:chExt cx="16812392" cy="9172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1113158"/>
              <a:ext cx="16812392" cy="91725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1459" y="1523249"/>
            <a:ext cx="9479001" cy="14729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4158" y="2552700"/>
            <a:ext cx="663551" cy="663551"/>
            <a:chOff x="1584158" y="2653191"/>
            <a:chExt cx="663551" cy="6635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84158" y="2653191"/>
              <a:ext cx="663551" cy="663551"/>
              <a:chOff x="1584158" y="2653191"/>
              <a:chExt cx="663551" cy="66355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84158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3302" y="2610389"/>
              <a:ext cx="666345" cy="862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36240" y="2552700"/>
            <a:ext cx="663551" cy="663551"/>
            <a:chOff x="9536240" y="2653191"/>
            <a:chExt cx="663551" cy="66355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536240" y="2653191"/>
              <a:ext cx="663551" cy="663551"/>
              <a:chOff x="9536240" y="2653191"/>
              <a:chExt cx="663551" cy="66355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6240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35379" y="2610387"/>
              <a:ext cx="679966" cy="8626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18687" y="2400300"/>
            <a:ext cx="5892945" cy="149281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915934" y="5917123"/>
            <a:ext cx="6171429" cy="3963303"/>
            <a:chOff x="1915934" y="5917123"/>
            <a:chExt cx="6171429" cy="39633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15934" y="5917123"/>
              <a:ext cx="6171429" cy="39633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53655" y="5925286"/>
            <a:ext cx="3230350" cy="969357"/>
            <a:chOff x="4853655" y="5925286"/>
            <a:chExt cx="3230350" cy="9693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53655" y="5925286"/>
              <a:ext cx="3230350" cy="96935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24544" y="2324100"/>
            <a:ext cx="5754789" cy="1492816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AA140BE3-EF87-4548-951D-639D0A720B78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54" name="그룹 1002">
              <a:extLst>
                <a:ext uri="{FF2B5EF4-FFF2-40B4-BE49-F238E27FC236}">
                  <a16:creationId xmlns:a16="http://schemas.microsoft.com/office/drawing/2014/main" id="{7FC45D9F-3DDD-4FE1-B1C7-ABE9A5E5C70C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57" name="Object 3">
                <a:extLst>
                  <a:ext uri="{FF2B5EF4-FFF2-40B4-BE49-F238E27FC236}">
                    <a16:creationId xmlns:a16="http://schemas.microsoft.com/office/drawing/2014/main" id="{D4D0DEE9-853A-4509-AB9B-0C372AA81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368B406-2FEB-423C-A6B0-69E97F77B3DF}"/>
                </a:ext>
              </a:extLst>
            </p:cNvPr>
            <p:cNvSpPr txBox="1"/>
            <p:nvPr/>
          </p:nvSpPr>
          <p:spPr>
            <a:xfrm>
              <a:off x="869418" y="420326"/>
              <a:ext cx="2788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타겟 구 선정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7A27FC1-123C-41D9-94A8-A22B98A409F4}"/>
                </a:ext>
              </a:extLst>
            </p:cNvPr>
            <p:cNvSpPr txBox="1"/>
            <p:nvPr/>
          </p:nvSpPr>
          <p:spPr>
            <a:xfrm>
              <a:off x="14173200" y="420326"/>
              <a:ext cx="3594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3. Clustering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모델 평가</a:t>
              </a:r>
            </a:p>
          </p:txBody>
        </p:sp>
      </p:grpSp>
      <p:pic>
        <p:nvPicPr>
          <p:cNvPr id="34" name="Object 14">
            <a:extLst>
              <a:ext uri="{FF2B5EF4-FFF2-40B4-BE49-F238E27FC236}">
                <a16:creationId xmlns:a16="http://schemas.microsoft.com/office/drawing/2014/main" id="{BA7B470D-F449-4036-A9F8-8E52BAA2EEEB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15933" y="3338590"/>
            <a:ext cx="6596508" cy="25609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A7CB85-4063-4F2E-A90B-54EAB6189E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97606" y="3642339"/>
            <a:ext cx="6841697" cy="336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99A362-30CB-4205-8299-CA96F8F2476E}"/>
              </a:ext>
            </a:extLst>
          </p:cNvPr>
          <p:cNvSpPr/>
          <p:nvPr/>
        </p:nvSpPr>
        <p:spPr>
          <a:xfrm>
            <a:off x="9670364" y="5788289"/>
            <a:ext cx="6859840" cy="568884"/>
          </a:xfrm>
          <a:prstGeom prst="rect">
            <a:avLst/>
          </a:prstGeom>
          <a:noFill/>
          <a:ln w="7620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Object 14">
            <a:extLst>
              <a:ext uri="{FF2B5EF4-FFF2-40B4-BE49-F238E27FC236}">
                <a16:creationId xmlns:a16="http://schemas.microsoft.com/office/drawing/2014/main" id="{9DF3CDC1-B349-4CF0-9CD0-5602DEB344B4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19215" y="7631575"/>
            <a:ext cx="7332912" cy="10381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1113158"/>
            <a:ext cx="16812392" cy="9172557"/>
            <a:chOff x="736661" y="1113158"/>
            <a:chExt cx="16812392" cy="9172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1113158"/>
              <a:ext cx="16812392" cy="91725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1459" y="1523249"/>
            <a:ext cx="10585565" cy="14729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9948" y="2703780"/>
            <a:ext cx="663551" cy="663551"/>
            <a:chOff x="1584158" y="2653191"/>
            <a:chExt cx="663551" cy="6635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84158" y="2653191"/>
              <a:ext cx="663551" cy="663551"/>
              <a:chOff x="1584158" y="2653191"/>
              <a:chExt cx="663551" cy="66355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84158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3302" y="2610389"/>
              <a:ext cx="666345" cy="862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50204" y="2709940"/>
            <a:ext cx="663551" cy="663551"/>
            <a:chOff x="6270710" y="2653191"/>
            <a:chExt cx="663551" cy="66355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270710" y="2653191"/>
              <a:ext cx="663551" cy="663551"/>
              <a:chOff x="6270710" y="2653191"/>
              <a:chExt cx="663551" cy="66355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70710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69849" y="2610387"/>
              <a:ext cx="679966" cy="8626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47807" y="2467036"/>
            <a:ext cx="3972481" cy="149281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50775" y="2508613"/>
            <a:ext cx="3984163" cy="147298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885056" y="2709941"/>
            <a:ext cx="663551" cy="663551"/>
            <a:chOff x="11166087" y="2653191"/>
            <a:chExt cx="663551" cy="66355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166087" y="2653191"/>
              <a:ext cx="663551" cy="663551"/>
              <a:chOff x="11166087" y="2653191"/>
              <a:chExt cx="663551" cy="66355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166087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65229" y="2610390"/>
              <a:ext cx="679966" cy="86266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85134" y="2503958"/>
            <a:ext cx="4926872" cy="147298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D04450CA-78DB-4D27-9537-8F938BABFC97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32" name="그룹 1002">
              <a:extLst>
                <a:ext uri="{FF2B5EF4-FFF2-40B4-BE49-F238E27FC236}">
                  <a16:creationId xmlns:a16="http://schemas.microsoft.com/office/drawing/2014/main" id="{7F807A5B-BC00-4F39-A0FC-1D3D08B99ABF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38" name="Object 3">
                <a:extLst>
                  <a:ext uri="{FF2B5EF4-FFF2-40B4-BE49-F238E27FC236}">
                    <a16:creationId xmlns:a16="http://schemas.microsoft.com/office/drawing/2014/main" id="{9AEF514B-A0D8-4CD9-B591-5E518A06F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B94DF0-5F08-44A2-BFC0-25CBD8A2F580}"/>
                </a:ext>
              </a:extLst>
            </p:cNvPr>
            <p:cNvSpPr txBox="1"/>
            <p:nvPr/>
          </p:nvSpPr>
          <p:spPr>
            <a:xfrm>
              <a:off x="869418" y="420326"/>
              <a:ext cx="28643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타겟 구 선정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70151A9-AFDF-42B5-948D-2A574A2858E3}"/>
                </a:ext>
              </a:extLst>
            </p:cNvPr>
            <p:cNvSpPr txBox="1"/>
            <p:nvPr/>
          </p:nvSpPr>
          <p:spPr>
            <a:xfrm>
              <a:off x="14249400" y="420326"/>
              <a:ext cx="35182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서울시 최종 구 선정</a:t>
              </a:r>
            </a:p>
          </p:txBody>
        </p:sp>
      </p:grpSp>
      <p:pic>
        <p:nvPicPr>
          <p:cNvPr id="39" name="Object 23">
            <a:extLst>
              <a:ext uri="{FF2B5EF4-FFF2-40B4-BE49-F238E27FC236}">
                <a16:creationId xmlns:a16="http://schemas.microsoft.com/office/drawing/2014/main" id="{19223283-2339-46D3-9A20-B09974F8769E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96600" y="8182044"/>
            <a:ext cx="6315989" cy="4226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F417E5-B196-4BCE-8BD2-604B9F52FF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7747" y="4035356"/>
            <a:ext cx="4937504" cy="396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A563E6A-7D92-4ED6-8D18-A58001F2E7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9543" y="4008718"/>
            <a:ext cx="5023125" cy="3960000"/>
          </a:xfrm>
          <a:prstGeom prst="rect">
            <a:avLst/>
          </a:prstGeom>
        </p:spPr>
      </p:pic>
      <p:pic>
        <p:nvPicPr>
          <p:cNvPr id="12" name="그림 11" descr="지도이(가) 표시된 사진&#10;&#10;자동 생성된 설명">
            <a:extLst>
              <a:ext uri="{FF2B5EF4-FFF2-40B4-BE49-F238E27FC236}">
                <a16:creationId xmlns:a16="http://schemas.microsoft.com/office/drawing/2014/main" id="{9A61CDCE-DFC0-4409-B133-3A2464E327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204" y="4030461"/>
            <a:ext cx="5054007" cy="396000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A19D57-2FD9-4CCA-A096-0304EC918095}"/>
              </a:ext>
            </a:extLst>
          </p:cNvPr>
          <p:cNvSpPr/>
          <p:nvPr/>
        </p:nvSpPr>
        <p:spPr>
          <a:xfrm>
            <a:off x="12027746" y="3932728"/>
            <a:ext cx="4958475" cy="4057733"/>
          </a:xfrm>
          <a:prstGeom prst="rect">
            <a:avLst/>
          </a:prstGeom>
          <a:noFill/>
          <a:ln w="7620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1006">
            <a:extLst>
              <a:ext uri="{FF2B5EF4-FFF2-40B4-BE49-F238E27FC236}">
                <a16:creationId xmlns:a16="http://schemas.microsoft.com/office/drawing/2014/main" id="{FFC53F02-6DE8-4861-BFB5-0CEFD786792E}"/>
              </a:ext>
            </a:extLst>
          </p:cNvPr>
          <p:cNvGrpSpPr/>
          <p:nvPr/>
        </p:nvGrpSpPr>
        <p:grpSpPr>
          <a:xfrm>
            <a:off x="15855825" y="3213444"/>
            <a:ext cx="1767929" cy="1661115"/>
            <a:chOff x="15855825" y="3213444"/>
            <a:chExt cx="1767929" cy="1661115"/>
          </a:xfrm>
        </p:grpSpPr>
        <p:pic>
          <p:nvPicPr>
            <p:cNvPr id="42" name="Object 24">
              <a:extLst>
                <a:ext uri="{FF2B5EF4-FFF2-40B4-BE49-F238E27FC236}">
                  <a16:creationId xmlns:a16="http://schemas.microsoft.com/office/drawing/2014/main" id="{558B7CF0-3ED0-4EBA-9AAD-1F4113D6E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5855825" y="3213444"/>
              <a:ext cx="1767929" cy="16611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882889"/>
            <a:ext cx="16812392" cy="9623136"/>
            <a:chOff x="736661" y="882889"/>
            <a:chExt cx="16812392" cy="9623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882889"/>
              <a:ext cx="16812392" cy="9623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994" y="222099"/>
            <a:ext cx="6586500" cy="52443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36836" y="2070950"/>
            <a:ext cx="8199991" cy="1708889"/>
            <a:chOff x="7336836" y="2070950"/>
            <a:chExt cx="8199991" cy="1708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2070950"/>
              <a:ext cx="8199991" cy="1708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09761" y="1843830"/>
            <a:ext cx="1269439" cy="1269439"/>
            <a:chOff x="6809761" y="1843830"/>
            <a:chExt cx="1269439" cy="12694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9761" y="1843830"/>
              <a:ext cx="1269439" cy="12694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08123" y="1761946"/>
            <a:ext cx="1274785" cy="16503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36836" y="3660348"/>
            <a:ext cx="8199991" cy="1708889"/>
            <a:chOff x="7336836" y="3660348"/>
            <a:chExt cx="8199991" cy="1708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3660348"/>
              <a:ext cx="8199991" cy="17088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38631" y="3661212"/>
            <a:ext cx="3434195" cy="10856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09761" y="3433228"/>
            <a:ext cx="1269439" cy="1269439"/>
            <a:chOff x="6809761" y="3433228"/>
            <a:chExt cx="1269439" cy="12694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9761" y="3433228"/>
              <a:ext cx="1269439" cy="12694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08126" y="3351345"/>
            <a:ext cx="1300843" cy="16503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36836" y="5249746"/>
            <a:ext cx="8199991" cy="1708889"/>
            <a:chOff x="7336836" y="5249746"/>
            <a:chExt cx="8199991" cy="17088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5249746"/>
              <a:ext cx="8199991" cy="170888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38631" y="5260136"/>
            <a:ext cx="4417026" cy="10856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09761" y="5022626"/>
            <a:ext cx="1269439" cy="1269439"/>
            <a:chOff x="6809761" y="5022626"/>
            <a:chExt cx="1269439" cy="12694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09761" y="5022626"/>
              <a:ext cx="1269439" cy="12694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08126" y="4940743"/>
            <a:ext cx="1300843" cy="16503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2225" y="5365834"/>
            <a:ext cx="9314286" cy="373094"/>
            <a:chOff x="1532225" y="5365834"/>
            <a:chExt cx="9314286" cy="3730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532225" y="5365834"/>
              <a:ext cx="9314286" cy="3730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49217" y="6857365"/>
            <a:ext cx="8199991" cy="1708889"/>
            <a:chOff x="7449217" y="6857365"/>
            <a:chExt cx="8199991" cy="170888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9217" y="6857365"/>
              <a:ext cx="8199991" cy="17088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09761" y="6657365"/>
            <a:ext cx="1269439" cy="1269439"/>
            <a:chOff x="6809761" y="6657365"/>
            <a:chExt cx="1269439" cy="126943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09761" y="6657365"/>
              <a:ext cx="1269439" cy="126943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08128" y="6528899"/>
            <a:ext cx="1312569" cy="165035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38631" y="6897698"/>
            <a:ext cx="2337081" cy="1085685"/>
          </a:xfrm>
          <a:prstGeom prst="rect">
            <a:avLst/>
          </a:prstGeom>
        </p:spPr>
      </p:pic>
      <p:pic>
        <p:nvPicPr>
          <p:cNvPr id="32" name="Object 8">
            <a:extLst>
              <a:ext uri="{FF2B5EF4-FFF2-40B4-BE49-F238E27FC236}">
                <a16:creationId xmlns:a16="http://schemas.microsoft.com/office/drawing/2014/main" id="{A018D6FA-07E8-4153-BBAB-26ADB1271028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38631" y="2062298"/>
            <a:ext cx="3548478" cy="10856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1118081"/>
            <a:ext cx="16812392" cy="9167634"/>
            <a:chOff x="736661" y="617556"/>
            <a:chExt cx="16812392" cy="9888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6661" y="617556"/>
              <a:ext cx="16812392" cy="98884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098" y="1333500"/>
            <a:ext cx="17226781" cy="22094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2851" y="2628900"/>
            <a:ext cx="16653815" cy="367995"/>
            <a:chOff x="812851" y="3592977"/>
            <a:chExt cx="16653815" cy="3679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2851" y="3592977"/>
              <a:ext cx="16653815" cy="36799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5030" y="6638225"/>
            <a:ext cx="11034301" cy="266660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200190-0614-4012-83E4-F3DCCF169AD4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18" name="그룹 1002">
              <a:extLst>
                <a:ext uri="{FF2B5EF4-FFF2-40B4-BE49-F238E27FC236}">
                  <a16:creationId xmlns:a16="http://schemas.microsoft.com/office/drawing/2014/main" id="{724566FD-0C66-4810-A9EF-98B08879A676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21" name="Object 3">
                <a:extLst>
                  <a:ext uri="{FF2B5EF4-FFF2-40B4-BE49-F238E27FC236}">
                    <a16:creationId xmlns:a16="http://schemas.microsoft.com/office/drawing/2014/main" id="{52391100-AABC-4D50-B7DD-5F98A9847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0B89B6-453C-4D37-8D17-CB4C2D267EE9}"/>
                </a:ext>
              </a:extLst>
            </p:cNvPr>
            <p:cNvSpPr txBox="1"/>
            <p:nvPr/>
          </p:nvSpPr>
          <p:spPr>
            <a:xfrm>
              <a:off x="869418" y="420326"/>
              <a:ext cx="3169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4D3F1B-AA09-4D94-95CF-7E5F9830466F}"/>
                </a:ext>
              </a:extLst>
            </p:cNvPr>
            <p:cNvSpPr txBox="1"/>
            <p:nvPr/>
          </p:nvSpPr>
          <p:spPr>
            <a:xfrm>
              <a:off x="14935200" y="420326"/>
              <a:ext cx="2832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최적 입지 선정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F63BEC3-E8C2-41DF-8661-D1F1E2054F73}"/>
              </a:ext>
            </a:extLst>
          </p:cNvPr>
          <p:cNvGrpSpPr/>
          <p:nvPr/>
        </p:nvGrpSpPr>
        <p:grpSpPr>
          <a:xfrm>
            <a:off x="1203883" y="3585662"/>
            <a:ext cx="5040000" cy="2520000"/>
            <a:chOff x="11049000" y="3448659"/>
            <a:chExt cx="5146200" cy="2520000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C983D97-3D9F-4707-8341-B629A62BB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5200" y="3448659"/>
              <a:ext cx="2520000" cy="25200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211A969-07CB-45A1-8903-7ABD43593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9000" y="3628659"/>
              <a:ext cx="2160000" cy="2160000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7FBBACA-9513-4FE7-B268-48B1B7B595F5}"/>
              </a:ext>
            </a:extLst>
          </p:cNvPr>
          <p:cNvSpPr txBox="1"/>
          <p:nvPr/>
        </p:nvSpPr>
        <p:spPr>
          <a:xfrm>
            <a:off x="2515860" y="6380546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지역주민과는 멀리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038C399-7952-440A-84A6-E261D2711B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474" y="3405662"/>
            <a:ext cx="2520000" cy="2520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79799CA-65AE-4793-920C-A62536513F52}"/>
              </a:ext>
            </a:extLst>
          </p:cNvPr>
          <p:cNvSpPr txBox="1"/>
          <p:nvPr/>
        </p:nvSpPr>
        <p:spPr>
          <a:xfrm>
            <a:off x="13235856" y="6407392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기존 동물 보호소와는 멀리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23CE3D5-3844-41FF-BDDB-0425BA33ABDF}"/>
              </a:ext>
            </a:extLst>
          </p:cNvPr>
          <p:cNvSpPr/>
          <p:nvPr/>
        </p:nvSpPr>
        <p:spPr>
          <a:xfrm>
            <a:off x="1554313" y="6341375"/>
            <a:ext cx="4072180" cy="54267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166214-700D-4FA6-AF88-4363CBAF2224}"/>
              </a:ext>
            </a:extLst>
          </p:cNvPr>
          <p:cNvSpPr/>
          <p:nvPr/>
        </p:nvSpPr>
        <p:spPr>
          <a:xfrm>
            <a:off x="12789384" y="6341376"/>
            <a:ext cx="4072180" cy="54267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870ED3E-79C3-4FEF-A60B-34E58E5F23D2}"/>
              </a:ext>
            </a:extLst>
          </p:cNvPr>
          <p:cNvGrpSpPr/>
          <p:nvPr/>
        </p:nvGrpSpPr>
        <p:grpSpPr>
          <a:xfrm>
            <a:off x="6619758" y="3528454"/>
            <a:ext cx="5040000" cy="2520000"/>
            <a:chOff x="1827921" y="3363657"/>
            <a:chExt cx="5555357" cy="2592570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448D47A-C1F0-427A-87C4-248E0002D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921" y="3363657"/>
              <a:ext cx="2520000" cy="2520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F6DDE88-B4C8-472B-8F8D-99C0FB486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3278" y="3436227"/>
              <a:ext cx="2520000" cy="2520000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AAB43BF-6131-4987-9AB5-1FA7626C6CF2}"/>
              </a:ext>
            </a:extLst>
          </p:cNvPr>
          <p:cNvSpPr txBox="1"/>
          <p:nvPr/>
        </p:nvSpPr>
        <p:spPr>
          <a:xfrm>
            <a:off x="7825770" y="6415777"/>
            <a:ext cx="279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산이나 공원은 가까이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FA8251C-28EE-4EAC-895D-F001BCCCBB7E}"/>
              </a:ext>
            </a:extLst>
          </p:cNvPr>
          <p:cNvSpPr/>
          <p:nvPr/>
        </p:nvSpPr>
        <p:spPr>
          <a:xfrm>
            <a:off x="7191206" y="6341375"/>
            <a:ext cx="4072180" cy="54267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0822B4-EE87-485D-8F65-D3BCD65049A7}"/>
              </a:ext>
            </a:extLst>
          </p:cNvPr>
          <p:cNvSpPr txBox="1"/>
          <p:nvPr/>
        </p:nvSpPr>
        <p:spPr>
          <a:xfrm>
            <a:off x="1983639" y="7991684"/>
            <a:ext cx="1118126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소음</a:t>
            </a:r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악취 등으로 인한 민원을 최소화 해야 하기 때문</a:t>
            </a:r>
            <a:endParaRPr lang="en-US" altLang="ko-KR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큰 개와 같은 중</a:t>
            </a:r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</a:t>
            </a:r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대형 유기동물은 야외 시설이 필요하기 때문</a:t>
            </a:r>
            <a:endParaRPr lang="en-US" altLang="ko-KR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기존 동물 보호소와 떨어져 신설 보호소의 효과성을 최대화 해야 하기 때문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164"/>
            <a:ext cx="18285714" cy="4266643"/>
            <a:chOff x="0" y="-21164"/>
            <a:chExt cx="18285714" cy="4266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164"/>
              <a:ext cx="18285714" cy="4266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3886" y="1673769"/>
            <a:ext cx="16775492" cy="7909905"/>
            <a:chOff x="803886" y="1673769"/>
            <a:chExt cx="16775492" cy="7909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86590" y="-2288136"/>
              <a:ext cx="33552381" cy="1582857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886" y="1673769"/>
              <a:ext cx="16775492" cy="79099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7365" y="2057508"/>
            <a:ext cx="7880684" cy="14609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1810" y="3868555"/>
            <a:ext cx="11104454" cy="102960"/>
            <a:chOff x="1361810" y="3868555"/>
            <a:chExt cx="11104454" cy="1029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810" y="3868555"/>
              <a:ext cx="11104454" cy="10296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38183" y="9189591"/>
            <a:ext cx="2832486" cy="3136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1171" y="4094095"/>
            <a:ext cx="4815867" cy="724953"/>
            <a:chOff x="1291171" y="4094095"/>
            <a:chExt cx="4815867" cy="724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171" y="4094095"/>
              <a:ext cx="4815867" cy="724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4924" y="4103618"/>
            <a:ext cx="4815867" cy="724953"/>
            <a:chOff x="6734924" y="4103618"/>
            <a:chExt cx="4815867" cy="7249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4924" y="4103618"/>
              <a:ext cx="4815867" cy="7249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55011" y="4103618"/>
            <a:ext cx="5025891" cy="724953"/>
            <a:chOff x="12155011" y="4103618"/>
            <a:chExt cx="4815867" cy="7249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55011" y="4103618"/>
              <a:ext cx="4815867" cy="7249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8078" y="8082953"/>
            <a:ext cx="4818960" cy="1301603"/>
            <a:chOff x="1234029" y="8082953"/>
            <a:chExt cx="5016713" cy="13016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4029" y="8082953"/>
              <a:ext cx="5016713" cy="13016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31832" y="8103226"/>
            <a:ext cx="4818960" cy="1301603"/>
            <a:chOff x="6634501" y="8103226"/>
            <a:chExt cx="5016713" cy="130160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4501" y="8103226"/>
              <a:ext cx="5016713" cy="13016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55011" y="8131797"/>
            <a:ext cx="5025890" cy="1301603"/>
            <a:chOff x="12054588" y="8131797"/>
            <a:chExt cx="5016713" cy="130160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54588" y="8131797"/>
              <a:ext cx="5016713" cy="1301603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F500CD2-279C-4E47-BC77-CF423F56E60C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40" name="그룹 1002">
              <a:extLst>
                <a:ext uri="{FF2B5EF4-FFF2-40B4-BE49-F238E27FC236}">
                  <a16:creationId xmlns:a16="http://schemas.microsoft.com/office/drawing/2014/main" id="{35B5F3AF-6648-4F74-82CA-EBEC3356E532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43" name="Object 3">
                <a:extLst>
                  <a:ext uri="{FF2B5EF4-FFF2-40B4-BE49-F238E27FC236}">
                    <a16:creationId xmlns:a16="http://schemas.microsoft.com/office/drawing/2014/main" id="{7B3C9C2E-5085-4962-9A95-BAD7BE21C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B9B009-0970-4DDD-B47C-10F6EBF333E0}"/>
                </a:ext>
              </a:extLst>
            </p:cNvPr>
            <p:cNvSpPr txBox="1"/>
            <p:nvPr/>
          </p:nvSpPr>
          <p:spPr>
            <a:xfrm>
              <a:off x="869418" y="420326"/>
              <a:ext cx="3169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1972EDA-10F9-4FAB-A1A3-6F1D4DF713E8}"/>
                </a:ext>
              </a:extLst>
            </p:cNvPr>
            <p:cNvSpPr txBox="1"/>
            <p:nvPr/>
          </p:nvSpPr>
          <p:spPr>
            <a:xfrm>
              <a:off x="14935200" y="420326"/>
              <a:ext cx="2832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최적 입지 선정</a:t>
              </a:r>
            </a:p>
          </p:txBody>
        </p:sp>
      </p:grpSp>
      <p:pic>
        <p:nvPicPr>
          <p:cNvPr id="46" name="그림 45" descr="지도이(가) 표시된 사진&#10;&#10;자동 생성된 설명">
            <a:extLst>
              <a:ext uri="{FF2B5EF4-FFF2-40B4-BE49-F238E27FC236}">
                <a16:creationId xmlns:a16="http://schemas.microsoft.com/office/drawing/2014/main" id="{2EC1C197-B3BD-43FB-8D2F-43C4E0F9A682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104" y="4982451"/>
            <a:ext cx="4320000" cy="3060000"/>
          </a:xfrm>
          <a:prstGeom prst="rect">
            <a:avLst/>
          </a:prstGeom>
        </p:spPr>
      </p:pic>
      <p:pic>
        <p:nvPicPr>
          <p:cNvPr id="47" name="그림 46" descr="지도이(가) 표시된 사진&#10;&#10;자동 생성된 설명">
            <a:extLst>
              <a:ext uri="{FF2B5EF4-FFF2-40B4-BE49-F238E27FC236}">
                <a16:creationId xmlns:a16="http://schemas.microsoft.com/office/drawing/2014/main" id="{1CBBADD3-340C-42C7-B27F-36A4C3AE11B4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00" y="4960674"/>
            <a:ext cx="4320000" cy="3060000"/>
          </a:xfrm>
          <a:prstGeom prst="rect">
            <a:avLst/>
          </a:prstGeom>
        </p:spPr>
      </p:pic>
      <p:pic>
        <p:nvPicPr>
          <p:cNvPr id="48" name="그림 47" descr="지도이(가) 표시된 사진&#10;&#10;자동 생성된 설명">
            <a:extLst>
              <a:ext uri="{FF2B5EF4-FFF2-40B4-BE49-F238E27FC236}">
                <a16:creationId xmlns:a16="http://schemas.microsoft.com/office/drawing/2014/main" id="{C6F9E5CB-C060-4186-B6B8-E740940E4542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3774" y="4974633"/>
            <a:ext cx="4320000" cy="3060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BFB6BA6-B413-4B1C-8F1D-53041FA44BD6}"/>
              </a:ext>
            </a:extLst>
          </p:cNvPr>
          <p:cNvSpPr txBox="1"/>
          <p:nvPr/>
        </p:nvSpPr>
        <p:spPr>
          <a:xfrm>
            <a:off x="1961673" y="4255917"/>
            <a:ext cx="3474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Step1.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서울시 구별 </a:t>
            </a:r>
            <a:r>
              <a:rPr lang="ko-KR" altLang="en-US" sz="20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폴리곤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C52CA34-B39F-489E-BA05-547F36B1BC91}"/>
              </a:ext>
            </a:extLst>
          </p:cNvPr>
          <p:cNvSpPr txBox="1"/>
          <p:nvPr/>
        </p:nvSpPr>
        <p:spPr>
          <a:xfrm>
            <a:off x="7605281" y="4255917"/>
            <a:ext cx="3244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Step2.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상위 </a:t>
            </a:r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 구 격자 생성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3EDC807-E34D-4E72-B906-2FBC62F25D86}"/>
              </a:ext>
            </a:extLst>
          </p:cNvPr>
          <p:cNvSpPr txBox="1"/>
          <p:nvPr/>
        </p:nvSpPr>
        <p:spPr>
          <a:xfrm>
            <a:off x="12937723" y="4271955"/>
            <a:ext cx="3250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Step3. 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거주 인구 </a:t>
            </a:r>
            <a:r>
              <a:rPr lang="ko-KR" altLang="en-US" sz="20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히트맵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301F1C-7D19-4E53-8D41-9D670CA14E34}"/>
              </a:ext>
            </a:extLst>
          </p:cNvPr>
          <p:cNvSpPr txBox="1"/>
          <p:nvPr/>
        </p:nvSpPr>
        <p:spPr>
          <a:xfrm>
            <a:off x="1730513" y="8523194"/>
            <a:ext cx="393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서울시의 구별 </a:t>
            </a:r>
            <a:r>
              <a:rPr lang="ko-KR" altLang="en-US" sz="24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폴리곤을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생성함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946A2F-52AC-42B1-8C1C-8640EB93090A}"/>
              </a:ext>
            </a:extLst>
          </p:cNvPr>
          <p:cNvSpPr txBox="1"/>
          <p:nvPr/>
        </p:nvSpPr>
        <p:spPr>
          <a:xfrm>
            <a:off x="6878183" y="8365456"/>
            <a:ext cx="4871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분석 결과의 상위 </a:t>
            </a:r>
            <a:r>
              <a: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 구에 해당하는 </a:t>
            </a:r>
            <a:r>
              <a: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250m 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간격의 격자를 생성함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D7E23D-0F90-4745-A3D2-813C09ADB8BF}"/>
              </a:ext>
            </a:extLst>
          </p:cNvPr>
          <p:cNvSpPr txBox="1"/>
          <p:nvPr/>
        </p:nvSpPr>
        <p:spPr>
          <a:xfrm>
            <a:off x="12354249" y="8365456"/>
            <a:ext cx="4716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격자에서 거주인구의 단계별 </a:t>
            </a:r>
            <a:r>
              <a:rPr lang="ko-KR" altLang="en-US" sz="24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히트맵을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생성함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749489-7C39-4A81-AB04-1251D20C42A7}"/>
              </a:ext>
            </a:extLst>
          </p:cNvPr>
          <p:cNvSpPr txBox="1"/>
          <p:nvPr/>
        </p:nvSpPr>
        <p:spPr>
          <a:xfrm>
            <a:off x="1167365" y="3179378"/>
            <a:ext cx="7688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지역 주민의 피해를 최소화하기 위한 요인 선별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164"/>
            <a:ext cx="18285714" cy="4266643"/>
            <a:chOff x="0" y="-21164"/>
            <a:chExt cx="18285714" cy="4266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164"/>
              <a:ext cx="18285714" cy="4266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3886" y="1673769"/>
            <a:ext cx="16775492" cy="7909905"/>
            <a:chOff x="803886" y="1673769"/>
            <a:chExt cx="16775492" cy="7909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86590" y="-2288136"/>
              <a:ext cx="33552381" cy="1582857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886" y="1673769"/>
              <a:ext cx="16775492" cy="79099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7365" y="2057508"/>
            <a:ext cx="7880684" cy="14609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1810" y="3868555"/>
            <a:ext cx="11104454" cy="102960"/>
            <a:chOff x="1361810" y="3868555"/>
            <a:chExt cx="11104454" cy="1029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810" y="3868555"/>
              <a:ext cx="11104454" cy="10296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38183" y="9189591"/>
            <a:ext cx="2832486" cy="3136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1171" y="4094095"/>
            <a:ext cx="4815867" cy="724953"/>
            <a:chOff x="1291171" y="4094095"/>
            <a:chExt cx="4815867" cy="724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171" y="4094095"/>
              <a:ext cx="4815867" cy="724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4924" y="4103618"/>
            <a:ext cx="4815867" cy="724953"/>
            <a:chOff x="6734924" y="4103618"/>
            <a:chExt cx="4815867" cy="7249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4924" y="4103618"/>
              <a:ext cx="4815867" cy="7249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55011" y="4103618"/>
            <a:ext cx="4815867" cy="724953"/>
            <a:chOff x="12155011" y="4103618"/>
            <a:chExt cx="4815867" cy="7249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55011" y="4103618"/>
              <a:ext cx="4815867" cy="724953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E744DF7-B76E-4567-BAB0-9BCC7B3AA70E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41" name="그룹 1002">
              <a:extLst>
                <a:ext uri="{FF2B5EF4-FFF2-40B4-BE49-F238E27FC236}">
                  <a16:creationId xmlns:a16="http://schemas.microsoft.com/office/drawing/2014/main" id="{7B30E22D-EE18-46E9-AFAE-7396737CF963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44" name="Object 3">
                <a:extLst>
                  <a:ext uri="{FF2B5EF4-FFF2-40B4-BE49-F238E27FC236}">
                    <a16:creationId xmlns:a16="http://schemas.microsoft.com/office/drawing/2014/main" id="{502A1F01-00AA-48C7-A772-D9DC5DE03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4FCFBC4-6898-4B42-AB7B-8C859AA1A001}"/>
                </a:ext>
              </a:extLst>
            </p:cNvPr>
            <p:cNvSpPr txBox="1"/>
            <p:nvPr/>
          </p:nvSpPr>
          <p:spPr>
            <a:xfrm>
              <a:off x="869418" y="420326"/>
              <a:ext cx="3169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88081B7-6BCE-4105-BC79-785247680FEF}"/>
                </a:ext>
              </a:extLst>
            </p:cNvPr>
            <p:cNvSpPr txBox="1"/>
            <p:nvPr/>
          </p:nvSpPr>
          <p:spPr>
            <a:xfrm>
              <a:off x="14935200" y="420326"/>
              <a:ext cx="2832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최적 입지 선정</a:t>
              </a: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B9031C8E-0844-44A5-B0DF-7650473FB7EC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0515" y="4897271"/>
            <a:ext cx="3913666" cy="306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A50F76A7-CA38-47D0-9D05-9664B6BF7927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9326" y="4935825"/>
            <a:ext cx="3517445" cy="306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B04E449-7641-4D22-8E21-47BDFB5B83EB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6365" y="4953454"/>
            <a:ext cx="3523636" cy="30600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C03D8EF-74D9-4D8B-B3B1-6FE76DB694DB}"/>
              </a:ext>
            </a:extLst>
          </p:cNvPr>
          <p:cNvSpPr txBox="1"/>
          <p:nvPr/>
        </p:nvSpPr>
        <p:spPr>
          <a:xfrm>
            <a:off x="2105391" y="4255917"/>
            <a:ext cx="3184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Step4. 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넓은 부지 확보 고려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98EDBEA-72E2-47BA-A5DA-69EAB5CC18A9}"/>
              </a:ext>
            </a:extLst>
          </p:cNvPr>
          <p:cNvSpPr txBox="1"/>
          <p:nvPr/>
        </p:nvSpPr>
        <p:spPr>
          <a:xfrm>
            <a:off x="7338735" y="4255917"/>
            <a:ext cx="3884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Step 5. 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지역 주민 피해 최소화 고려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78AA036-0828-498F-90CE-EE0768FA9DAA}"/>
              </a:ext>
            </a:extLst>
          </p:cNvPr>
          <p:cNvSpPr txBox="1"/>
          <p:nvPr/>
        </p:nvSpPr>
        <p:spPr>
          <a:xfrm>
            <a:off x="12893656" y="4255917"/>
            <a:ext cx="3548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Step6. 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최종 입지 가능 구역 선택</a:t>
            </a:r>
          </a:p>
        </p:txBody>
      </p:sp>
      <p:grpSp>
        <p:nvGrpSpPr>
          <p:cNvPr id="74" name="그룹 1007">
            <a:extLst>
              <a:ext uri="{FF2B5EF4-FFF2-40B4-BE49-F238E27FC236}">
                <a16:creationId xmlns:a16="http://schemas.microsoft.com/office/drawing/2014/main" id="{B3F9A090-80FF-4E61-8525-BC98EB5B6063}"/>
              </a:ext>
            </a:extLst>
          </p:cNvPr>
          <p:cNvGrpSpPr/>
          <p:nvPr/>
        </p:nvGrpSpPr>
        <p:grpSpPr>
          <a:xfrm>
            <a:off x="1288078" y="8082953"/>
            <a:ext cx="4818960" cy="1301603"/>
            <a:chOff x="1234029" y="8082953"/>
            <a:chExt cx="5016713" cy="1301603"/>
          </a:xfrm>
        </p:grpSpPr>
        <p:pic>
          <p:nvPicPr>
            <p:cNvPr id="75" name="Object 27">
              <a:extLst>
                <a:ext uri="{FF2B5EF4-FFF2-40B4-BE49-F238E27FC236}">
                  <a16:creationId xmlns:a16="http://schemas.microsoft.com/office/drawing/2014/main" id="{E2CD0477-6031-4B89-9DBE-EE1F950AE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4029" y="8082953"/>
              <a:ext cx="5016713" cy="1301603"/>
            </a:xfrm>
            <a:prstGeom prst="rect">
              <a:avLst/>
            </a:prstGeom>
          </p:spPr>
        </p:pic>
      </p:grpSp>
      <p:grpSp>
        <p:nvGrpSpPr>
          <p:cNvPr id="76" name="그룹 1008">
            <a:extLst>
              <a:ext uri="{FF2B5EF4-FFF2-40B4-BE49-F238E27FC236}">
                <a16:creationId xmlns:a16="http://schemas.microsoft.com/office/drawing/2014/main" id="{12A3005D-B64E-40B0-AC99-AD215CA07A99}"/>
              </a:ext>
            </a:extLst>
          </p:cNvPr>
          <p:cNvGrpSpPr/>
          <p:nvPr/>
        </p:nvGrpSpPr>
        <p:grpSpPr>
          <a:xfrm>
            <a:off x="6731832" y="8103226"/>
            <a:ext cx="4818960" cy="1301603"/>
            <a:chOff x="6634501" y="8103226"/>
            <a:chExt cx="5016713" cy="1301603"/>
          </a:xfrm>
        </p:grpSpPr>
        <p:pic>
          <p:nvPicPr>
            <p:cNvPr id="77" name="Object 31">
              <a:extLst>
                <a:ext uri="{FF2B5EF4-FFF2-40B4-BE49-F238E27FC236}">
                  <a16:creationId xmlns:a16="http://schemas.microsoft.com/office/drawing/2014/main" id="{650FFC78-69B9-40FB-A3A8-D443308F1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34501" y="8103226"/>
              <a:ext cx="5016713" cy="1301603"/>
            </a:xfrm>
            <a:prstGeom prst="rect">
              <a:avLst/>
            </a:prstGeom>
          </p:spPr>
        </p:pic>
      </p:grpSp>
      <p:grpSp>
        <p:nvGrpSpPr>
          <p:cNvPr id="78" name="그룹 1009">
            <a:extLst>
              <a:ext uri="{FF2B5EF4-FFF2-40B4-BE49-F238E27FC236}">
                <a16:creationId xmlns:a16="http://schemas.microsoft.com/office/drawing/2014/main" id="{8DDEE1E6-FD4B-4004-8FEC-20F39258E516}"/>
              </a:ext>
            </a:extLst>
          </p:cNvPr>
          <p:cNvGrpSpPr/>
          <p:nvPr/>
        </p:nvGrpSpPr>
        <p:grpSpPr>
          <a:xfrm>
            <a:off x="12155011" y="8131797"/>
            <a:ext cx="5025890" cy="1301603"/>
            <a:chOff x="12054588" y="8131797"/>
            <a:chExt cx="5016713" cy="1301603"/>
          </a:xfrm>
        </p:grpSpPr>
        <p:pic>
          <p:nvPicPr>
            <p:cNvPr id="79" name="Object 35">
              <a:extLst>
                <a:ext uri="{FF2B5EF4-FFF2-40B4-BE49-F238E27FC236}">
                  <a16:creationId xmlns:a16="http://schemas.microsoft.com/office/drawing/2014/main" id="{52161383-25D0-4082-8995-697FD6316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54588" y="8131797"/>
              <a:ext cx="5016713" cy="1301603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4C3BE897-5B25-40F2-AA3C-19715C7C857C}"/>
              </a:ext>
            </a:extLst>
          </p:cNvPr>
          <p:cNvSpPr txBox="1"/>
          <p:nvPr/>
        </p:nvSpPr>
        <p:spPr>
          <a:xfrm>
            <a:off x="1908445" y="8493501"/>
            <a:ext cx="3578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공원 및 산 지역 </a:t>
            </a:r>
            <a:r>
              <a:rPr lang="ko-KR" altLang="en-US" sz="24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폴리곤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0C26472-31E5-4D46-9B78-DF98D942042C}"/>
              </a:ext>
            </a:extLst>
          </p:cNvPr>
          <p:cNvSpPr txBox="1"/>
          <p:nvPr/>
        </p:nvSpPr>
        <p:spPr>
          <a:xfrm>
            <a:off x="7141597" y="8493500"/>
            <a:ext cx="3812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30~50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 이하 격자 구역 추출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8936D2-11BC-48C8-8ED6-F56568CB1622}"/>
              </a:ext>
            </a:extLst>
          </p:cNvPr>
          <p:cNvSpPr txBox="1"/>
          <p:nvPr/>
        </p:nvSpPr>
        <p:spPr>
          <a:xfrm>
            <a:off x="12362809" y="8308833"/>
            <a:ext cx="4815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격자 구역에서 공원 및 산 지역과 교차</a:t>
            </a:r>
            <a:endParaRPr lang="en-US" altLang="ko-KR" sz="2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하는 영역 추출 및 설치 가능 여부 판단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0195D4F-7421-40DA-B7BC-960177AFE71E}"/>
              </a:ext>
            </a:extLst>
          </p:cNvPr>
          <p:cNvSpPr txBox="1"/>
          <p:nvPr/>
        </p:nvSpPr>
        <p:spPr>
          <a:xfrm>
            <a:off x="1167365" y="3179378"/>
            <a:ext cx="7688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지역 주민의 피해를 최소화하기 위한 요인 선별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3934" y="1278822"/>
            <a:ext cx="16812392" cy="9172557"/>
            <a:chOff x="736661" y="1113158"/>
            <a:chExt cx="16812392" cy="9172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1113158"/>
              <a:ext cx="16812392" cy="91725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7492" y="2653191"/>
            <a:ext cx="663551" cy="663551"/>
            <a:chOff x="1117492" y="2653191"/>
            <a:chExt cx="663551" cy="6635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17492" y="2653191"/>
              <a:ext cx="663551" cy="663551"/>
              <a:chOff x="1117492" y="2653191"/>
              <a:chExt cx="663551" cy="66355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7492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636" y="2610389"/>
              <a:ext cx="666345" cy="862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9232" y="6482176"/>
            <a:ext cx="663551" cy="663551"/>
            <a:chOff x="6908806" y="2653191"/>
            <a:chExt cx="663551" cy="66355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908806" y="2653191"/>
              <a:ext cx="663551" cy="663551"/>
              <a:chOff x="6908806" y="2653191"/>
              <a:chExt cx="663551" cy="66355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08806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7945" y="2610387"/>
              <a:ext cx="679966" cy="8626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54213" y="2743459"/>
            <a:ext cx="596519" cy="596519"/>
            <a:chOff x="12004548" y="2720223"/>
            <a:chExt cx="596519" cy="59651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004548" y="2720223"/>
              <a:ext cx="596519" cy="596519"/>
              <a:chOff x="12004548" y="2720223"/>
              <a:chExt cx="596519" cy="59651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004548" y="2720223"/>
                <a:ext cx="596519" cy="596519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03776" y="2681746"/>
              <a:ext cx="611276" cy="77551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3CF2821-5EF2-4B50-9D2A-CAB9320A9E8A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32" name="그룹 1002">
              <a:extLst>
                <a:ext uri="{FF2B5EF4-FFF2-40B4-BE49-F238E27FC236}">
                  <a16:creationId xmlns:a16="http://schemas.microsoft.com/office/drawing/2014/main" id="{B1BD3FA8-10DB-486E-B89D-9D2A7D6261D5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39" name="Object 3">
                <a:extLst>
                  <a:ext uri="{FF2B5EF4-FFF2-40B4-BE49-F238E27FC236}">
                    <a16:creationId xmlns:a16="http://schemas.microsoft.com/office/drawing/2014/main" id="{0932B385-824C-4ACE-BEFF-B9DAAC740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E9D1D89-DE0D-4215-A100-E95C9C2DE09C}"/>
                </a:ext>
              </a:extLst>
            </p:cNvPr>
            <p:cNvSpPr txBox="1"/>
            <p:nvPr/>
          </p:nvSpPr>
          <p:spPr>
            <a:xfrm>
              <a:off x="869418" y="420326"/>
              <a:ext cx="3169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6A81E94-B848-4FBD-8541-E47D4B4397F5}"/>
                </a:ext>
              </a:extLst>
            </p:cNvPr>
            <p:cNvSpPr txBox="1"/>
            <p:nvPr/>
          </p:nvSpPr>
          <p:spPr>
            <a:xfrm>
              <a:off x="14935200" y="420326"/>
              <a:ext cx="2832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결론</a:t>
              </a:r>
            </a:p>
          </p:txBody>
        </p:sp>
      </p:grpSp>
      <p:pic>
        <p:nvPicPr>
          <p:cNvPr id="9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D6381EDE-525E-422F-97AE-49ABEA12EAA9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58" y="3682089"/>
            <a:ext cx="3600000" cy="270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DAF189-6F59-4F85-8CD1-01DC2F070414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5285" y="3787777"/>
            <a:ext cx="3600000" cy="2520000"/>
          </a:xfrm>
          <a:prstGeom prst="rect">
            <a:avLst/>
          </a:prstGeom>
        </p:spPr>
      </p:pic>
      <p:pic>
        <p:nvPicPr>
          <p:cNvPr id="17" name="그림 16" descr="지도이(가) 표시된 사진&#10;&#10;자동 생성된 설명">
            <a:extLst>
              <a:ext uri="{FF2B5EF4-FFF2-40B4-BE49-F238E27FC236}">
                <a16:creationId xmlns:a16="http://schemas.microsoft.com/office/drawing/2014/main" id="{A254E796-6DBC-4E48-BDC9-E58C97AB70B8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36" y="7344837"/>
            <a:ext cx="3600000" cy="270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A03F7B5-0DB7-4DDF-919E-6BA9E38AB5E1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7649" y="7512323"/>
            <a:ext cx="3600000" cy="2520000"/>
          </a:xfrm>
          <a:prstGeom prst="rect">
            <a:avLst/>
          </a:prstGeom>
        </p:spPr>
      </p:pic>
      <p:pic>
        <p:nvPicPr>
          <p:cNvPr id="21" name="그림 20" descr="지도이(가) 표시된 사진&#10;&#10;자동 생성된 설명">
            <a:extLst>
              <a:ext uri="{FF2B5EF4-FFF2-40B4-BE49-F238E27FC236}">
                <a16:creationId xmlns:a16="http://schemas.microsoft.com/office/drawing/2014/main" id="{AD69CF25-39CE-439C-AD01-DEFCF1C13EF1}"/>
              </a:ext>
            </a:extLst>
          </p:cNvPr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552" y="3694505"/>
            <a:ext cx="3600000" cy="270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E135986-CF19-47A3-84A0-461957B2F8B6}"/>
              </a:ext>
            </a:extLst>
          </p:cNvPr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63487" y="3688463"/>
            <a:ext cx="3600000" cy="2520000"/>
          </a:xfrm>
          <a:prstGeom prst="rect">
            <a:avLst/>
          </a:prstGeom>
        </p:spPr>
      </p:pic>
      <p:grpSp>
        <p:nvGrpSpPr>
          <p:cNvPr id="62" name="그룹 1002">
            <a:extLst>
              <a:ext uri="{FF2B5EF4-FFF2-40B4-BE49-F238E27FC236}">
                <a16:creationId xmlns:a16="http://schemas.microsoft.com/office/drawing/2014/main" id="{FB67F4A2-3FAC-495D-80B6-FE6E6A81EA9E}"/>
              </a:ext>
            </a:extLst>
          </p:cNvPr>
          <p:cNvGrpSpPr/>
          <p:nvPr/>
        </p:nvGrpSpPr>
        <p:grpSpPr>
          <a:xfrm>
            <a:off x="9662406" y="6684412"/>
            <a:ext cx="663551" cy="663551"/>
            <a:chOff x="1117492" y="2653191"/>
            <a:chExt cx="663551" cy="663551"/>
          </a:xfrm>
        </p:grpSpPr>
        <p:grpSp>
          <p:nvGrpSpPr>
            <p:cNvPr id="63" name="그룹 1003">
              <a:extLst>
                <a:ext uri="{FF2B5EF4-FFF2-40B4-BE49-F238E27FC236}">
                  <a16:creationId xmlns:a16="http://schemas.microsoft.com/office/drawing/2014/main" id="{11A07AB2-6B90-4E1C-A310-C34E56DA0FCA}"/>
                </a:ext>
              </a:extLst>
            </p:cNvPr>
            <p:cNvGrpSpPr/>
            <p:nvPr/>
          </p:nvGrpSpPr>
          <p:grpSpPr>
            <a:xfrm>
              <a:off x="1117492" y="2653191"/>
              <a:ext cx="663551" cy="663551"/>
              <a:chOff x="1117492" y="2653191"/>
              <a:chExt cx="663551" cy="663551"/>
            </a:xfrm>
          </p:grpSpPr>
          <p:pic>
            <p:nvPicPr>
              <p:cNvPr id="65" name="Object 7">
                <a:extLst>
                  <a:ext uri="{FF2B5EF4-FFF2-40B4-BE49-F238E27FC236}">
                    <a16:creationId xmlns:a16="http://schemas.microsoft.com/office/drawing/2014/main" id="{F723A644-B802-43E1-BFC9-29F13B0A91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7492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64" name="Object 9">
              <a:extLst>
                <a:ext uri="{FF2B5EF4-FFF2-40B4-BE49-F238E27FC236}">
                  <a16:creationId xmlns:a16="http://schemas.microsoft.com/office/drawing/2014/main" id="{E4F5194D-5794-4265-80C6-9A2A2864A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6638" y="2610390"/>
              <a:ext cx="686096" cy="862662"/>
            </a:xfrm>
            <a:prstGeom prst="rect">
              <a:avLst/>
            </a:prstGeom>
          </p:spPr>
        </p:pic>
      </p:grpSp>
      <p:pic>
        <p:nvPicPr>
          <p:cNvPr id="27" name="그림 26" descr="지도이(가) 표시된 사진&#10;&#10;자동 생성된 설명">
            <a:extLst>
              <a:ext uri="{FF2B5EF4-FFF2-40B4-BE49-F238E27FC236}">
                <a16:creationId xmlns:a16="http://schemas.microsoft.com/office/drawing/2014/main" id="{7A59E912-BB3C-46F8-A11C-A5733E6904BB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552" y="7527617"/>
            <a:ext cx="3600000" cy="2700000"/>
          </a:xfrm>
          <a:prstGeom prst="rect">
            <a:avLst/>
          </a:prstGeom>
        </p:spPr>
      </p:pic>
      <p:pic>
        <p:nvPicPr>
          <p:cNvPr id="57" name="그림 56" descr="지도이(가) 표시된 사진&#10;&#10;자동 생성된 설명">
            <a:extLst>
              <a:ext uri="{FF2B5EF4-FFF2-40B4-BE49-F238E27FC236}">
                <a16:creationId xmlns:a16="http://schemas.microsoft.com/office/drawing/2014/main" id="{21FEF9E8-3314-4046-9671-EB4C35357C55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565" y="7536756"/>
            <a:ext cx="3600000" cy="2520000"/>
          </a:xfrm>
          <a:prstGeom prst="rect">
            <a:avLst/>
          </a:prstGeom>
        </p:spPr>
      </p:pic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0E781034-DA3D-446F-AB92-E53F96E88933}"/>
              </a:ext>
            </a:extLst>
          </p:cNvPr>
          <p:cNvSpPr/>
          <p:nvPr/>
        </p:nvSpPr>
        <p:spPr>
          <a:xfrm>
            <a:off x="15310180" y="3453772"/>
            <a:ext cx="392526" cy="872808"/>
          </a:xfrm>
          <a:prstGeom prst="downArrow">
            <a:avLst>
              <a:gd name="adj1" fmla="val 35209"/>
              <a:gd name="adj2" fmla="val 5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CEDC923-A78F-4308-B462-7ECEE4A36693}"/>
              </a:ext>
            </a:extLst>
          </p:cNvPr>
          <p:cNvSpPr txBox="1"/>
          <p:nvPr/>
        </p:nvSpPr>
        <p:spPr>
          <a:xfrm>
            <a:off x="15145684" y="3072939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학교 뒤 쪽에 설치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96A629B-E4B9-42D0-A45E-A68532D90FC0}"/>
              </a:ext>
            </a:extLst>
          </p:cNvPr>
          <p:cNvSpPr txBox="1"/>
          <p:nvPr/>
        </p:nvSpPr>
        <p:spPr>
          <a:xfrm>
            <a:off x="14569616" y="7184452"/>
            <a:ext cx="266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학교 옆  산 아래 쪽 설치</a:t>
            </a:r>
          </a:p>
        </p:txBody>
      </p:sp>
      <p:sp>
        <p:nvSpPr>
          <p:cNvPr id="74" name="화살표: 아래쪽 73">
            <a:extLst>
              <a:ext uri="{FF2B5EF4-FFF2-40B4-BE49-F238E27FC236}">
                <a16:creationId xmlns:a16="http://schemas.microsoft.com/office/drawing/2014/main" id="{47F80475-AC65-4B87-9F00-E6B7BA6662AC}"/>
              </a:ext>
            </a:extLst>
          </p:cNvPr>
          <p:cNvSpPr/>
          <p:nvPr/>
        </p:nvSpPr>
        <p:spPr>
          <a:xfrm>
            <a:off x="15240781" y="7547292"/>
            <a:ext cx="392526" cy="872808"/>
          </a:xfrm>
          <a:prstGeom prst="downArrow">
            <a:avLst>
              <a:gd name="adj1" fmla="val 35209"/>
              <a:gd name="adj2" fmla="val 5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5" name="화살표: 아래쪽 74">
            <a:extLst>
              <a:ext uri="{FF2B5EF4-FFF2-40B4-BE49-F238E27FC236}">
                <a16:creationId xmlns:a16="http://schemas.microsoft.com/office/drawing/2014/main" id="{0B7268C7-912D-4782-A259-4B91F137251C}"/>
              </a:ext>
            </a:extLst>
          </p:cNvPr>
          <p:cNvSpPr/>
          <p:nvPr/>
        </p:nvSpPr>
        <p:spPr>
          <a:xfrm>
            <a:off x="6316423" y="3653384"/>
            <a:ext cx="392526" cy="872808"/>
          </a:xfrm>
          <a:prstGeom prst="downArrow">
            <a:avLst>
              <a:gd name="adj1" fmla="val 35209"/>
              <a:gd name="adj2" fmla="val 5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6" name="화살표: 아래쪽 75">
            <a:extLst>
              <a:ext uri="{FF2B5EF4-FFF2-40B4-BE49-F238E27FC236}">
                <a16:creationId xmlns:a16="http://schemas.microsoft.com/office/drawing/2014/main" id="{846BE7AD-6F1B-4785-813A-A458646851F4}"/>
              </a:ext>
            </a:extLst>
          </p:cNvPr>
          <p:cNvSpPr/>
          <p:nvPr/>
        </p:nvSpPr>
        <p:spPr>
          <a:xfrm>
            <a:off x="6532760" y="7462203"/>
            <a:ext cx="392526" cy="872808"/>
          </a:xfrm>
          <a:prstGeom prst="downArrow">
            <a:avLst>
              <a:gd name="adj1" fmla="val 35209"/>
              <a:gd name="adj2" fmla="val 5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8C18E0A-6B4C-4D97-B899-644EF5CEB024}"/>
              </a:ext>
            </a:extLst>
          </p:cNvPr>
          <p:cNvSpPr txBox="1"/>
          <p:nvPr/>
        </p:nvSpPr>
        <p:spPr>
          <a:xfrm>
            <a:off x="5863838" y="7072942"/>
            <a:ext cx="2996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수련관 옆 산 아래 쪽 설치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2B8BCF-6071-4E84-829D-C40B392C57AA}"/>
              </a:ext>
            </a:extLst>
          </p:cNvPr>
          <p:cNvSpPr txBox="1"/>
          <p:nvPr/>
        </p:nvSpPr>
        <p:spPr>
          <a:xfrm>
            <a:off x="5777054" y="3273090"/>
            <a:ext cx="2996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도로 부근 산 아래 쪽에 설치 </a:t>
            </a:r>
          </a:p>
        </p:txBody>
      </p:sp>
      <p:pic>
        <p:nvPicPr>
          <p:cNvPr id="47" name="Object 25">
            <a:extLst>
              <a:ext uri="{FF2B5EF4-FFF2-40B4-BE49-F238E27FC236}">
                <a16:creationId xmlns:a16="http://schemas.microsoft.com/office/drawing/2014/main" id="{ACE28973-D800-4845-B1AE-3BE4C37BA67F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51807" y="9585813"/>
            <a:ext cx="7329658" cy="920612"/>
          </a:xfrm>
          <a:prstGeom prst="rect">
            <a:avLst/>
          </a:prstGeom>
        </p:spPr>
      </p:pic>
      <p:pic>
        <p:nvPicPr>
          <p:cNvPr id="48" name="Object 24">
            <a:extLst>
              <a:ext uri="{FF2B5EF4-FFF2-40B4-BE49-F238E27FC236}">
                <a16:creationId xmlns:a16="http://schemas.microsoft.com/office/drawing/2014/main" id="{CCD5AB26-F482-4342-BEDC-F40085DE0575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63316" y="2414680"/>
            <a:ext cx="5114804" cy="1492816"/>
          </a:xfrm>
          <a:prstGeom prst="rect">
            <a:avLst/>
          </a:prstGeom>
        </p:spPr>
      </p:pic>
      <p:pic>
        <p:nvPicPr>
          <p:cNvPr id="49" name="Object 32">
            <a:extLst>
              <a:ext uri="{FF2B5EF4-FFF2-40B4-BE49-F238E27FC236}">
                <a16:creationId xmlns:a16="http://schemas.microsoft.com/office/drawing/2014/main" id="{8A6F1401-3860-49E0-A972-95705717D92B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91112" y="6320093"/>
            <a:ext cx="5114804" cy="1492816"/>
          </a:xfrm>
          <a:prstGeom prst="rect">
            <a:avLst/>
          </a:prstGeom>
        </p:spPr>
      </p:pic>
      <p:pic>
        <p:nvPicPr>
          <p:cNvPr id="50" name="Object 37">
            <a:extLst>
              <a:ext uri="{FF2B5EF4-FFF2-40B4-BE49-F238E27FC236}">
                <a16:creationId xmlns:a16="http://schemas.microsoft.com/office/drawing/2014/main" id="{40FA6732-62EA-48DA-B49E-AE2202284828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148683" y="2466919"/>
            <a:ext cx="5114804" cy="1492816"/>
          </a:xfrm>
          <a:prstGeom prst="rect">
            <a:avLst/>
          </a:prstGeom>
        </p:spPr>
      </p:pic>
      <p:pic>
        <p:nvPicPr>
          <p:cNvPr id="51" name="Object 38">
            <a:extLst>
              <a:ext uri="{FF2B5EF4-FFF2-40B4-BE49-F238E27FC236}">
                <a16:creationId xmlns:a16="http://schemas.microsoft.com/office/drawing/2014/main" id="{31E41096-17C2-41AF-8F67-C44CE92C3145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225359" y="6439372"/>
            <a:ext cx="5114804" cy="1492816"/>
          </a:xfrm>
          <a:prstGeom prst="rect">
            <a:avLst/>
          </a:prstGeom>
        </p:spPr>
      </p:pic>
      <p:pic>
        <p:nvPicPr>
          <p:cNvPr id="52" name="Object 4">
            <a:extLst>
              <a:ext uri="{FF2B5EF4-FFF2-40B4-BE49-F238E27FC236}">
                <a16:creationId xmlns:a16="http://schemas.microsoft.com/office/drawing/2014/main" id="{9A880FD6-FDC0-4332-96E2-D4FD723E4DC2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41459" y="1523249"/>
            <a:ext cx="12031137" cy="147298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BFB873E3-59E2-4405-82E6-2A7177DBDE76}"/>
              </a:ext>
            </a:extLst>
          </p:cNvPr>
          <p:cNvSpPr/>
          <p:nvPr/>
        </p:nvSpPr>
        <p:spPr>
          <a:xfrm>
            <a:off x="7654385" y="4782730"/>
            <a:ext cx="856201" cy="349077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4EE3314-9324-404B-B052-B5E1D8802EDE}"/>
              </a:ext>
            </a:extLst>
          </p:cNvPr>
          <p:cNvSpPr/>
          <p:nvPr/>
        </p:nvSpPr>
        <p:spPr>
          <a:xfrm>
            <a:off x="5551728" y="3709093"/>
            <a:ext cx="2958858" cy="349077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14CB1880-8132-41C9-B634-5BD3132A652C}"/>
              </a:ext>
            </a:extLst>
          </p:cNvPr>
          <p:cNvGrpSpPr/>
          <p:nvPr/>
        </p:nvGrpSpPr>
        <p:grpSpPr>
          <a:xfrm>
            <a:off x="683422" y="7353300"/>
            <a:ext cx="16812392" cy="2726844"/>
            <a:chOff x="736661" y="2820457"/>
            <a:chExt cx="16812392" cy="3690253"/>
          </a:xfrm>
        </p:grpSpPr>
        <p:pic>
          <p:nvPicPr>
            <p:cNvPr id="72" name="Object 2">
              <a:extLst>
                <a:ext uri="{FF2B5EF4-FFF2-40B4-BE49-F238E27FC236}">
                  <a16:creationId xmlns:a16="http://schemas.microsoft.com/office/drawing/2014/main" id="{3FD30442-1770-4A14-A3C6-4B25C59DC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2820457"/>
              <a:ext cx="16812392" cy="3690253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139A890-F574-4B3F-AECD-401567443664}"/>
              </a:ext>
            </a:extLst>
          </p:cNvPr>
          <p:cNvSpPr/>
          <p:nvPr/>
        </p:nvSpPr>
        <p:spPr>
          <a:xfrm>
            <a:off x="13508550" y="1914522"/>
            <a:ext cx="3987266" cy="52950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6B9E110-E7AB-4E8E-9F3B-5104015CD231}"/>
              </a:ext>
            </a:extLst>
          </p:cNvPr>
          <p:cNvSpPr/>
          <p:nvPr/>
        </p:nvSpPr>
        <p:spPr>
          <a:xfrm>
            <a:off x="9698918" y="4093689"/>
            <a:ext cx="2242381" cy="314438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DBE5B2E-F8BE-4C75-BA2E-D1B729EB2A38}"/>
              </a:ext>
            </a:extLst>
          </p:cNvPr>
          <p:cNvSpPr/>
          <p:nvPr/>
        </p:nvSpPr>
        <p:spPr>
          <a:xfrm>
            <a:off x="9698918" y="3674667"/>
            <a:ext cx="2798934" cy="314439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93A0A6F-5CD5-4270-901F-C879F6506586}"/>
              </a:ext>
            </a:extLst>
          </p:cNvPr>
          <p:cNvSpPr/>
          <p:nvPr/>
        </p:nvSpPr>
        <p:spPr>
          <a:xfrm>
            <a:off x="9689953" y="6215113"/>
            <a:ext cx="1664899" cy="397970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B196547-3F0B-477F-93ED-F2ADDFBEDAC1}"/>
              </a:ext>
            </a:extLst>
          </p:cNvPr>
          <p:cNvSpPr/>
          <p:nvPr/>
        </p:nvSpPr>
        <p:spPr>
          <a:xfrm>
            <a:off x="5507632" y="5201985"/>
            <a:ext cx="1197968" cy="349077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C61E37A-1027-4ADD-A9D8-D3852BDD2E54}"/>
              </a:ext>
            </a:extLst>
          </p:cNvPr>
          <p:cNvSpPr/>
          <p:nvPr/>
        </p:nvSpPr>
        <p:spPr>
          <a:xfrm>
            <a:off x="1207023" y="3977067"/>
            <a:ext cx="2808436" cy="379334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C1250EA-A0C3-44F4-A938-5C337FDC3992}"/>
              </a:ext>
            </a:extLst>
          </p:cNvPr>
          <p:cNvSpPr/>
          <p:nvPr/>
        </p:nvSpPr>
        <p:spPr>
          <a:xfrm>
            <a:off x="14049101" y="4498257"/>
            <a:ext cx="3328220" cy="483241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97D542-FF6A-4162-B9A7-721562FD7F0B}"/>
              </a:ext>
            </a:extLst>
          </p:cNvPr>
          <p:cNvSpPr/>
          <p:nvPr/>
        </p:nvSpPr>
        <p:spPr>
          <a:xfrm>
            <a:off x="4960050" y="1914524"/>
            <a:ext cx="3987266" cy="52950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C5A7155-2129-46DD-BD73-566087CF35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234" y="1031130"/>
            <a:ext cx="1458000" cy="146084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D5CB8B-4879-4567-AA5D-33A3267F2D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6630" y="1028700"/>
            <a:ext cx="1458000" cy="14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22E4E2B-EC7F-4115-9F8C-6BF2CAAFA3A6}"/>
              </a:ext>
            </a:extLst>
          </p:cNvPr>
          <p:cNvGrpSpPr/>
          <p:nvPr/>
        </p:nvGrpSpPr>
        <p:grpSpPr>
          <a:xfrm>
            <a:off x="9292365" y="1037477"/>
            <a:ext cx="3987266" cy="6147312"/>
            <a:chOff x="9741740" y="-2147022"/>
            <a:chExt cx="3987266" cy="61473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A7F97E-E03D-49C5-BDDA-683FF24240B1}"/>
                </a:ext>
              </a:extLst>
            </p:cNvPr>
            <p:cNvSpPr/>
            <p:nvPr/>
          </p:nvSpPr>
          <p:spPr>
            <a:xfrm>
              <a:off x="9741740" y="-1294748"/>
              <a:ext cx="3987266" cy="529503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28625" indent="-428625">
                <a:buFont typeface="Arial" panose="020B0604020202020204" pitchFamily="34" charset="0"/>
                <a:buChar char="•"/>
              </a:pPr>
              <a:endParaRPr lang="en-US" altLang="ko-KR" sz="2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endParaRPr lang="en-US" altLang="ko-KR" sz="2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endParaRPr lang="en-US" altLang="ko-KR" sz="2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동물 보호소의 </a:t>
              </a:r>
              <a:r>
                <a:rPr lang="ko-KR" altLang="en-US" sz="2400" b="1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과포화</a:t>
              </a:r>
              <a:r>
                <a:rPr lang="en-US" altLang="ko-KR" sz="2400" b="1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</a:t>
              </a:r>
              <a:r>
                <a:rPr lang="ko-KR" altLang="en-US" sz="2400" b="1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과밀화 문제 </a:t>
              </a:r>
              <a:r>
                <a:rPr lang="ko-KR" altLang="en-US" sz="24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해결</a:t>
              </a:r>
              <a:endParaRPr lang="en-US" altLang="ko-KR" sz="2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위생 문제 완화 </a:t>
              </a:r>
              <a:r>
                <a:rPr lang="ko-KR" altLang="en-US" sz="24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및 동물복지 실현</a:t>
              </a:r>
              <a:endParaRPr lang="en-US" altLang="ko-KR" sz="2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유기동물 입양자들의 접근성 및 인식 제고</a:t>
              </a:r>
              <a:endParaRPr lang="en-US" altLang="ko-KR" sz="2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유기동물 입양 장려</a:t>
              </a:r>
              <a:r>
                <a:rPr lang="ko-KR" altLang="en-US" sz="24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를 통한 안락사 감소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2092272-AF9A-4A03-BCCC-F726CBFA5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373" y="-2147022"/>
              <a:ext cx="1458000" cy="1458000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50D6A10-1BF5-422F-B824-5ADDF5D6CD99}"/>
                </a:ext>
              </a:extLst>
            </p:cNvPr>
            <p:cNvSpPr/>
            <p:nvPr/>
          </p:nvSpPr>
          <p:spPr>
            <a:xfrm>
              <a:off x="10632714" y="-445013"/>
              <a:ext cx="2205317" cy="482400"/>
            </a:xfrm>
            <a:prstGeom prst="rect">
              <a:avLst/>
            </a:prstGeom>
            <a:solidFill>
              <a:srgbClr val="0292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동물 복지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B7F0E1-8477-4DB3-BAD2-A4F5DC74AA82}"/>
              </a:ext>
            </a:extLst>
          </p:cNvPr>
          <p:cNvSpPr/>
          <p:nvPr/>
        </p:nvSpPr>
        <p:spPr>
          <a:xfrm>
            <a:off x="5853439" y="2745147"/>
            <a:ext cx="2205317" cy="482400"/>
          </a:xfrm>
          <a:prstGeom prst="rect">
            <a:avLst/>
          </a:prstGeom>
          <a:solidFill>
            <a:srgbClr val="E87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비용 절감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428F55-BFB9-4443-B72A-37F4A9165158}"/>
              </a:ext>
            </a:extLst>
          </p:cNvPr>
          <p:cNvSpPr txBox="1"/>
          <p:nvPr/>
        </p:nvSpPr>
        <p:spPr>
          <a:xfrm>
            <a:off x="4970010" y="3620948"/>
            <a:ext cx="37997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유기동물 처리 비용 절감</a:t>
            </a:r>
            <a:endParaRPr lang="en-US" altLang="ko-KR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포획되지 않은 유기동물로 개체 수가 증가되는 생태계 문제 해결을 위한  </a:t>
            </a:r>
            <a:r>
              <a:rPr lang="ko-KR" altLang="en-US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사회적 비용 절감</a:t>
            </a:r>
            <a:endParaRPr lang="en-US" altLang="ko-KR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59BD78C-6E2D-44FB-BD77-86562E22DBC4}"/>
              </a:ext>
            </a:extLst>
          </p:cNvPr>
          <p:cNvSpPr/>
          <p:nvPr/>
        </p:nvSpPr>
        <p:spPr>
          <a:xfrm>
            <a:off x="1207023" y="4393535"/>
            <a:ext cx="2808436" cy="379334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A277F73-C0A2-4E4D-B7D7-B94546E637A2}"/>
              </a:ext>
            </a:extLst>
          </p:cNvPr>
          <p:cNvGrpSpPr/>
          <p:nvPr/>
        </p:nvGrpSpPr>
        <p:grpSpPr>
          <a:xfrm>
            <a:off x="685800" y="1234250"/>
            <a:ext cx="3987266" cy="5975310"/>
            <a:chOff x="6281422" y="1163324"/>
            <a:chExt cx="2658177" cy="398354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077A8DE-8F24-4235-B771-D8B5B1A345CD}"/>
                </a:ext>
              </a:extLst>
            </p:cNvPr>
            <p:cNvSpPr/>
            <p:nvPr/>
          </p:nvSpPr>
          <p:spPr>
            <a:xfrm>
              <a:off x="6281422" y="1616839"/>
              <a:ext cx="2658177" cy="35300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74A7D1F-90EB-4C32-89D0-567BFBEAE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543" y="1163324"/>
              <a:ext cx="874002" cy="874002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38C8622-958E-4FAB-8ADA-83E08CED4204}"/>
                </a:ext>
              </a:extLst>
            </p:cNvPr>
            <p:cNvSpPr/>
            <p:nvPr/>
          </p:nvSpPr>
          <p:spPr>
            <a:xfrm>
              <a:off x="6829944" y="2170589"/>
              <a:ext cx="1470211" cy="321600"/>
            </a:xfrm>
            <a:prstGeom prst="rect">
              <a:avLst/>
            </a:prstGeom>
            <a:solidFill>
              <a:srgbClr val="0292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정책 마련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0EF62EA-D60A-43FB-AC9F-243CC6B23F9B}"/>
                </a:ext>
              </a:extLst>
            </p:cNvPr>
            <p:cNvSpPr txBox="1"/>
            <p:nvPr/>
          </p:nvSpPr>
          <p:spPr>
            <a:xfrm>
              <a:off x="6382495" y="2752962"/>
              <a:ext cx="2456032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최적 입지로 선정된 </a:t>
              </a:r>
              <a:r>
                <a:rPr lang="en-US" altLang="ko-KR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5</a:t>
              </a:r>
              <a:r>
                <a:rPr lang="ko-KR" altLang="en-US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개의 후보지에 </a:t>
              </a:r>
              <a:r>
                <a:rPr lang="ko-KR" altLang="en-US" sz="2400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공공 유기동물보호소 설치  </a:t>
              </a:r>
              <a:endPara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‘</a:t>
              </a:r>
              <a:r>
                <a:rPr lang="ko-KR" altLang="en-US" sz="2400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사람과 동물이 공생 </a:t>
              </a:r>
              <a:r>
                <a:rPr lang="ko-KR" altLang="en-US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하는 국토 환경조성</a:t>
              </a:r>
              <a:r>
                <a:rPr lang="en-US" altLang="ko-KR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’ </a:t>
              </a:r>
              <a:r>
                <a:rPr lang="ko-KR" altLang="en-US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관련 정책활용</a:t>
              </a:r>
              <a:endPara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5A47DF3-CC29-426D-A3BF-AD234C3A763A}"/>
              </a:ext>
            </a:extLst>
          </p:cNvPr>
          <p:cNvSpPr txBox="1"/>
          <p:nvPr/>
        </p:nvSpPr>
        <p:spPr>
          <a:xfrm>
            <a:off x="13536121" y="3426853"/>
            <a:ext cx="39596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결과 활용하여 </a:t>
            </a:r>
            <a:r>
              <a:rPr lang="ko-KR" altLang="en-US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다른 지역에 적용</a:t>
            </a:r>
            <a:endParaRPr lang="en-US" altLang="ko-KR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사용된 변수를 활용하여 </a:t>
            </a:r>
            <a:r>
              <a:rPr lang="ko-KR" altLang="en-US" sz="24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입양자</a:t>
            </a:r>
            <a:r>
              <a:rPr lang="ko-KR" altLang="en-US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선정 기준 마련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가능 </a:t>
            </a:r>
            <a:r>
              <a: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24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파양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비율 감소</a:t>
            </a:r>
            <a:r>
              <a: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사용된 변수 활용하여 길고양이 중성화 사업 등 </a:t>
            </a:r>
            <a:r>
              <a:rPr lang="ko-KR" altLang="en-US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현재 진행 중인 정책에 적용</a:t>
            </a:r>
            <a:endParaRPr lang="en-US" altLang="ko-KR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F16D46E-9DF0-4297-B576-DBECFC0B5145}"/>
              </a:ext>
            </a:extLst>
          </p:cNvPr>
          <p:cNvSpPr/>
          <p:nvPr/>
        </p:nvSpPr>
        <p:spPr>
          <a:xfrm>
            <a:off x="14433510" y="2745147"/>
            <a:ext cx="2205317" cy="482400"/>
          </a:xfrm>
          <a:prstGeom prst="rect">
            <a:avLst/>
          </a:prstGeom>
          <a:solidFill>
            <a:srgbClr val="E87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확대 적용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2B529E8-26DF-4CB4-95D7-9726ED6E32BA}"/>
              </a:ext>
            </a:extLst>
          </p:cNvPr>
          <p:cNvGrpSpPr/>
          <p:nvPr/>
        </p:nvGrpSpPr>
        <p:grpSpPr>
          <a:xfrm>
            <a:off x="869418" y="420326"/>
            <a:ext cx="16898270" cy="595099"/>
            <a:chOff x="869418" y="420326"/>
            <a:chExt cx="16898270" cy="595099"/>
          </a:xfrm>
        </p:grpSpPr>
        <p:grpSp>
          <p:nvGrpSpPr>
            <p:cNvPr id="42" name="그룹 1002">
              <a:extLst>
                <a:ext uri="{FF2B5EF4-FFF2-40B4-BE49-F238E27FC236}">
                  <a16:creationId xmlns:a16="http://schemas.microsoft.com/office/drawing/2014/main" id="{949A07C7-C2E5-4BF4-9269-1B15238AA4AC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61" name="Object 3">
                <a:extLst>
                  <a:ext uri="{FF2B5EF4-FFF2-40B4-BE49-F238E27FC236}">
                    <a16:creationId xmlns:a16="http://schemas.microsoft.com/office/drawing/2014/main" id="{BE6F3EF2-5106-4F88-BC3F-EAD80B85D9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660CAF-FF11-4824-BAE6-FCB8BCBB113B}"/>
                </a:ext>
              </a:extLst>
            </p:cNvPr>
            <p:cNvSpPr txBox="1"/>
            <p:nvPr/>
          </p:nvSpPr>
          <p:spPr>
            <a:xfrm>
              <a:off x="869418" y="420326"/>
              <a:ext cx="3169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2E2BC38-A9E4-4ED6-88B0-5F65A65A1FD0}"/>
                </a:ext>
              </a:extLst>
            </p:cNvPr>
            <p:cNvSpPr txBox="1"/>
            <p:nvPr/>
          </p:nvSpPr>
          <p:spPr>
            <a:xfrm>
              <a:off x="14598506" y="420326"/>
              <a:ext cx="316918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기대효과</a:t>
              </a:r>
            </a:p>
          </p:txBody>
        </p:sp>
      </p:grpSp>
      <p:pic>
        <p:nvPicPr>
          <p:cNvPr id="74" name="Object 4">
            <a:extLst>
              <a:ext uri="{FF2B5EF4-FFF2-40B4-BE49-F238E27FC236}">
                <a16:creationId xmlns:a16="http://schemas.microsoft.com/office/drawing/2014/main" id="{88640199-49F6-47A6-97F3-E6BC3C82004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8583" y="7429500"/>
            <a:ext cx="5612050" cy="1104734"/>
          </a:xfrm>
          <a:prstGeom prst="rect">
            <a:avLst/>
          </a:prstGeom>
        </p:spPr>
      </p:pic>
      <p:pic>
        <p:nvPicPr>
          <p:cNvPr id="75" name="Object 5">
            <a:extLst>
              <a:ext uri="{FF2B5EF4-FFF2-40B4-BE49-F238E27FC236}">
                <a16:creationId xmlns:a16="http://schemas.microsoft.com/office/drawing/2014/main" id="{EC401261-E377-4E9C-BDDD-4CF1D8A1FADA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7361" y="8724900"/>
            <a:ext cx="5360627" cy="1104734"/>
          </a:xfrm>
          <a:prstGeom prst="rect">
            <a:avLst/>
          </a:prstGeom>
        </p:spPr>
      </p:pic>
      <p:grpSp>
        <p:nvGrpSpPr>
          <p:cNvPr id="77" name="그룹 1006">
            <a:extLst>
              <a:ext uri="{FF2B5EF4-FFF2-40B4-BE49-F238E27FC236}">
                <a16:creationId xmlns:a16="http://schemas.microsoft.com/office/drawing/2014/main" id="{40570C71-86D5-4328-AD86-500BC88B3325}"/>
              </a:ext>
            </a:extLst>
          </p:cNvPr>
          <p:cNvGrpSpPr/>
          <p:nvPr/>
        </p:nvGrpSpPr>
        <p:grpSpPr>
          <a:xfrm>
            <a:off x="165417" y="7219418"/>
            <a:ext cx="1253537" cy="1070550"/>
            <a:chOff x="14980394" y="6337618"/>
            <a:chExt cx="1767929" cy="1661115"/>
          </a:xfrm>
        </p:grpSpPr>
        <p:pic>
          <p:nvPicPr>
            <p:cNvPr id="78" name="Object 24">
              <a:extLst>
                <a:ext uri="{FF2B5EF4-FFF2-40B4-BE49-F238E27FC236}">
                  <a16:creationId xmlns:a16="http://schemas.microsoft.com/office/drawing/2014/main" id="{8C86D80B-28EA-4C9D-98C1-EF3575063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980394" y="6337618"/>
              <a:ext cx="1767929" cy="1661115"/>
            </a:xfrm>
            <a:prstGeom prst="rect">
              <a:avLst/>
            </a:prstGeom>
          </p:spPr>
        </p:pic>
      </p:grpSp>
      <p:pic>
        <p:nvPicPr>
          <p:cNvPr id="50" name="Object 6">
            <a:extLst>
              <a:ext uri="{FF2B5EF4-FFF2-40B4-BE49-F238E27FC236}">
                <a16:creationId xmlns:a16="http://schemas.microsoft.com/office/drawing/2014/main" id="{191EB138-8B5F-4ADB-82F6-A56461B3EAFB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91992" y="8064006"/>
            <a:ext cx="12307603" cy="939659"/>
          </a:xfrm>
          <a:prstGeom prst="rect">
            <a:avLst/>
          </a:prstGeom>
        </p:spPr>
      </p:pic>
      <p:pic>
        <p:nvPicPr>
          <p:cNvPr id="51" name="Object 7">
            <a:extLst>
              <a:ext uri="{FF2B5EF4-FFF2-40B4-BE49-F238E27FC236}">
                <a16:creationId xmlns:a16="http://schemas.microsoft.com/office/drawing/2014/main" id="{13957C7A-EA05-445E-91C1-4DAF8FD27E6B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91992" y="9336358"/>
            <a:ext cx="13334829" cy="66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30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1864720-048C-4A99-82B2-2C008E32878F}"/>
              </a:ext>
            </a:extLst>
          </p:cNvPr>
          <p:cNvGrpSpPr/>
          <p:nvPr/>
        </p:nvGrpSpPr>
        <p:grpSpPr>
          <a:xfrm>
            <a:off x="869418" y="420326"/>
            <a:ext cx="16898270" cy="595099"/>
            <a:chOff x="869418" y="420326"/>
            <a:chExt cx="16898270" cy="595099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6F22EE7E-103C-4AF6-A2C3-B49F9B166843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6" name="Object 3">
                <a:extLst>
                  <a:ext uri="{FF2B5EF4-FFF2-40B4-BE49-F238E27FC236}">
                    <a16:creationId xmlns:a16="http://schemas.microsoft.com/office/drawing/2014/main" id="{A63352B0-4540-4170-8D2D-6388D339B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A70B36C-85C8-40A6-8EEF-9C65846A2013}"/>
                </a:ext>
              </a:extLst>
            </p:cNvPr>
            <p:cNvSpPr txBox="1"/>
            <p:nvPr/>
          </p:nvSpPr>
          <p:spPr>
            <a:xfrm>
              <a:off x="869418" y="420326"/>
              <a:ext cx="3169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E505669-E996-404A-82C2-8F1A592BD248}"/>
                </a:ext>
              </a:extLst>
            </p:cNvPr>
            <p:cNvSpPr txBox="1"/>
            <p:nvPr/>
          </p:nvSpPr>
          <p:spPr>
            <a:xfrm>
              <a:off x="15849600" y="420326"/>
              <a:ext cx="191808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참고문헌</a:t>
              </a:r>
            </a:p>
          </p:txBody>
        </p:sp>
      </p:grpSp>
      <p:sp>
        <p:nvSpPr>
          <p:cNvPr id="8" name="Rectangle 1">
            <a:extLst>
              <a:ext uri="{FF2B5EF4-FFF2-40B4-BE49-F238E27FC236}">
                <a16:creationId xmlns:a16="http://schemas.microsoft.com/office/drawing/2014/main" id="{08682E39-39F0-4ECB-A92C-BCA03070E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2774" y="1511737"/>
            <a:ext cx="7772400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참고자료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EsterKriegelMartin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SanderJiirg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&amp;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XuHans-PeterXiaowei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(1996). A Density-Based Algorithm for Discovering Clusters.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Thomas L.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SaatyG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VargasLuis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(1982). “The Logic of Priorities.”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곽내정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권동진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&amp;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김영길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(2006). Mean Shift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와 영역병합을 이용한 칼라 영상 분할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한국콘텐츠학회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김형석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(2015.11).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예비타당성조사에서의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AHP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분석 및 해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KDI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공공 투자 관리센터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농림축산검역본부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날짜 정보 없음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). “2020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년 반려동물 보호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·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복지 실태조사 결과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농림축산식품부 농림축산검역본부 동물보호과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농림축산검역본부 동물보호과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(2021). “2020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년 반려동물 보호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·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복지 실태조사 결과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정부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: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농림축산식품부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농림축산식품부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(2020). “2020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～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2024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년  동물복지 종합계획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서울특별시 시민건강국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(2019). “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동물 공존도시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서울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서울특별시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: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시민건강국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우숙영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이재원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&amp;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전명식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(2014).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상대적 계층적 군집 방법을 이용한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마이크로어레이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 자료의 군집분석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“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한국데이터정보과학회지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25(5)”, 999-1009.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이종섭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(2015). GMM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지원을 위해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k-means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알고리즘을 이용한 어휘 인식 성능 개선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이혜원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(19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년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3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월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). “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사설 동물 보호소 실태조사 및 관리 방안 마련 연구 최종보고서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농림축산식품부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장원중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&amp;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이정인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(2021). “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데이터 분석의 모든 것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아이리포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조윤주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(2007). AHP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를 이용한 의복평가기준의 우선순위 분석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한국의류산업학회지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지인배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김현중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김원태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&amp;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서강철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(2017). “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반려동물 연관산업 발전방안 연구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한국농촌경제연구원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황원경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&amp;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손광표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(2021). “2021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한국 반려동물보고서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KB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금융지주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: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경영연구소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DB68A25-51DD-4CF2-A216-B92F51EF9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76861"/>
              </p:ext>
            </p:extLst>
          </p:nvPr>
        </p:nvGraphicFramePr>
        <p:xfrm>
          <a:off x="869419" y="1626512"/>
          <a:ext cx="8579381" cy="739359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600502">
                  <a:extLst>
                    <a:ext uri="{9D8B030D-6E8A-4147-A177-3AD203B41FA5}">
                      <a16:colId xmlns:a16="http://schemas.microsoft.com/office/drawing/2014/main" val="3966006685"/>
                    </a:ext>
                  </a:extLst>
                </a:gridCol>
                <a:gridCol w="1542166">
                  <a:extLst>
                    <a:ext uri="{9D8B030D-6E8A-4147-A177-3AD203B41FA5}">
                      <a16:colId xmlns:a16="http://schemas.microsoft.com/office/drawing/2014/main" val="1662585328"/>
                    </a:ext>
                  </a:extLst>
                </a:gridCol>
                <a:gridCol w="745356">
                  <a:extLst>
                    <a:ext uri="{9D8B030D-6E8A-4147-A177-3AD203B41FA5}">
                      <a16:colId xmlns:a16="http://schemas.microsoft.com/office/drawing/2014/main" val="2648184489"/>
                    </a:ext>
                  </a:extLst>
                </a:gridCol>
                <a:gridCol w="4691357">
                  <a:extLst>
                    <a:ext uri="{9D8B030D-6E8A-4147-A177-3AD203B41FA5}">
                      <a16:colId xmlns:a16="http://schemas.microsoft.com/office/drawing/2014/main" val="2303016559"/>
                    </a:ext>
                  </a:extLst>
                </a:gridCol>
              </a:tblGrid>
              <a:tr h="459390"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구분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분석 데이터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기간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제공기관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348418953"/>
                  </a:ext>
                </a:extLst>
              </a:tr>
              <a:tr h="374412">
                <a:tc rowSpan="5"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참여성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가구원수별 가구수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21.08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1717403808"/>
                  </a:ext>
                </a:extLst>
              </a:tr>
              <a:tr h="7488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국민기초생활보장 일반수급자 성별</a:t>
                      </a: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, </a:t>
                      </a:r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연령별 현황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21.01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3380156841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직업유형별 취업인구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17.07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1452076565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자치구별 월소득 통계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16.09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신한은행</a:t>
                      </a:r>
                    </a:p>
                    <a:p>
                      <a:pPr algn="ctr"/>
                      <a:r>
                        <a:rPr lang="en-US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(https://www.shinhan.com/index.jsp)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3389751929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 kern="1800" spc="-4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주택종류별 주택 통계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21.08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/>
                      <a:r>
                        <a:rPr lang="en-US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1486212677"/>
                  </a:ext>
                </a:extLst>
              </a:tr>
              <a:tr h="374412">
                <a:tc rowSpan="3"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유기</a:t>
                      </a:r>
                    </a:p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동물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유기동물 분석 보고서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16.01~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</a:endParaRPr>
                    </a:p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20.12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동물 자유 연대</a:t>
                      </a:r>
                    </a:p>
                    <a:p>
                      <a:pPr algn="ctr"/>
                      <a:r>
                        <a:rPr lang="en-US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(https://www.animals.or.kr/)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3841835554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유기동물 보호 현황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21.03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>
                        <a:tabLst>
                          <a:tab pos="1010285" algn="l"/>
                        </a:tabLst>
                      </a:pP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4105380827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반려동물 유무 및 취득경로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21.03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/>
                      <a:r>
                        <a:rPr lang="en-US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3713524728"/>
                  </a:ext>
                </a:extLst>
              </a:tr>
              <a:tr h="374412">
                <a:tc rowSpan="7"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접근성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전국 행정구역</a:t>
                      </a: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 (</a:t>
                      </a:r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시군구</a:t>
                      </a: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21.01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850900" algn="l"/>
                        </a:tabLst>
                      </a:pPr>
                      <a:r>
                        <a:rPr lang="ko-KR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공간정보시스템 – </a:t>
                      </a:r>
                      <a:r>
                        <a:rPr lang="ko-KR" sz="1300" dirty="0" err="1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지오서비스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</a:endParaRPr>
                    </a:p>
                    <a:p>
                      <a:pPr algn="ctr"/>
                      <a:r>
                        <a:rPr lang="en-US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(http://www.gisdeveloper.co.kr/)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3948456632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전국 행정구역</a:t>
                      </a: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 (</a:t>
                      </a:r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읍면동</a:t>
                      </a: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21.01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850900" algn="l"/>
                        </a:tabLst>
                      </a:pPr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공간정보시스템 – 지오서비스</a:t>
                      </a:r>
                    </a:p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(http://www.gisdeveloper.co.kr/)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2017226673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공동주택 가격 및 공간 정보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21.07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850900" algn="l"/>
                        </a:tabLst>
                      </a:pPr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국토교통부 </a:t>
                      </a: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– </a:t>
                      </a:r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공간정보포털</a:t>
                      </a:r>
                    </a:p>
                    <a:p>
                      <a:pPr algn="ctr">
                        <a:tabLst>
                          <a:tab pos="850900" algn="l"/>
                        </a:tabLst>
                      </a:pP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(http://www.nsdi.go.kr/lxportal/?menuno=2679)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1166488395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학교 기본 정보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21.06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850900" algn="l"/>
                        </a:tabLst>
                      </a:pPr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나이스</a:t>
                      </a:r>
                    </a:p>
                    <a:p>
                      <a:pPr algn="ctr">
                        <a:tabLst>
                          <a:tab pos="850900" algn="l"/>
                        </a:tabLst>
                      </a:pP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(https://open.neis.go.kr/portal/mainPage.do)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3278764377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주민자치센터 정보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16.02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>
                        <a:tabLst>
                          <a:tab pos="850900" algn="l"/>
                        </a:tabLst>
                      </a:pP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1577643955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소방서 관할 위치정보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17.07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2396625148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동물보호센터 위치 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-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동물 보호 관리 시스템</a:t>
                      </a:r>
                    </a:p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(https://www.animal.go.kr/front/index.do)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1400902333"/>
                  </a:ext>
                </a:extLst>
              </a:tr>
              <a:tr h="561618"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설문</a:t>
                      </a:r>
                    </a:p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조사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</a:t>
                      </a:r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일반인 대상</a:t>
                      </a: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</a:endParaRPr>
                    </a:p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입지 선정 요인 중요도 설문조사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21.08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indent="152400" algn="ctr"/>
                      <a:r>
                        <a:rPr lang="ko-KR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온라인 설문조사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86098432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9AA9900-E43A-4090-B0C3-A8F2B99DD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374034"/>
              </p:ext>
            </p:extLst>
          </p:nvPr>
        </p:nvGraphicFramePr>
        <p:xfrm>
          <a:off x="9897487" y="5442512"/>
          <a:ext cx="7602974" cy="3577590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2893067">
                  <a:extLst>
                    <a:ext uri="{9D8B030D-6E8A-4147-A177-3AD203B41FA5}">
                      <a16:colId xmlns:a16="http://schemas.microsoft.com/office/drawing/2014/main" val="3380211039"/>
                    </a:ext>
                  </a:extLst>
                </a:gridCol>
                <a:gridCol w="2893067">
                  <a:extLst>
                    <a:ext uri="{9D8B030D-6E8A-4147-A177-3AD203B41FA5}">
                      <a16:colId xmlns:a16="http://schemas.microsoft.com/office/drawing/2014/main" val="2095608963"/>
                    </a:ext>
                  </a:extLst>
                </a:gridCol>
                <a:gridCol w="908420">
                  <a:extLst>
                    <a:ext uri="{9D8B030D-6E8A-4147-A177-3AD203B41FA5}">
                      <a16:colId xmlns:a16="http://schemas.microsoft.com/office/drawing/2014/main" val="2191767849"/>
                    </a:ext>
                  </a:extLst>
                </a:gridCol>
                <a:gridCol w="908420">
                  <a:extLst>
                    <a:ext uri="{9D8B030D-6E8A-4147-A177-3AD203B41FA5}">
                      <a16:colId xmlns:a16="http://schemas.microsoft.com/office/drawing/2014/main" val="4076921159"/>
                    </a:ext>
                  </a:extLst>
                </a:gridCol>
              </a:tblGrid>
              <a:tr h="39846"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구분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분석 데이터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데이터 형식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생성주기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6474931"/>
                  </a:ext>
                </a:extLst>
              </a:tr>
              <a:tr h="74930">
                <a:tc rowSpan="11">
                  <a:txBody>
                    <a:bodyPr/>
                    <a:lstStyle/>
                    <a:p>
                      <a:pPr algn="ctr"/>
                      <a:r>
                        <a:rPr lang="ko-KR" sz="12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공공 데이터</a:t>
                      </a:r>
                      <a:endParaRPr lang="ko-KR" sz="12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가구원수별 가구수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5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82911619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국민기초생활보장 일반수급자 성별</a:t>
                      </a:r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, 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연령별 현황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8428033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직업 유형별 취업 인구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5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4983388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자치구별 월소득 통계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0815569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주택 종류별 주택 통계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5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3244794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유기동물 보호 현황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3237170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반려동물 유무 및 취득 경로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88076307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공동주택 가격 및 공간 정보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반기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5533277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학교 기본 정보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실시간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0829196"/>
                  </a:ext>
                </a:extLst>
              </a:tr>
              <a:tr h="838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소방서 관할 위치정보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수시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3913502"/>
                  </a:ext>
                </a:extLst>
              </a:tr>
              <a:tr h="1123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주민자치센터 정보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회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5722945"/>
                  </a:ext>
                </a:extLst>
              </a:tr>
              <a:tr h="227330">
                <a:tc rowSpan="4"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민간 데이터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유기동물 분석 보고서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PDF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5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3492422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일반인 대상</a:t>
                      </a:r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) 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입지 선정 요인 중요도 설문조사 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회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40043653"/>
                  </a:ext>
                </a:extLst>
              </a:tr>
              <a:tr h="2863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동물보호센터 위치 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 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회 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401585"/>
                  </a:ext>
                </a:extLst>
              </a:tr>
              <a:tr h="3206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전국 행정구역</a:t>
                      </a:r>
                      <a:r>
                        <a:rPr lang="en-US" sz="12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 (</a:t>
                      </a:r>
                      <a:r>
                        <a:rPr lang="ko-KR" sz="1200" dirty="0" err="1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시군구</a:t>
                      </a:r>
                      <a:r>
                        <a:rPr lang="en-US" sz="12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)</a:t>
                      </a:r>
                      <a:endParaRPr lang="ko-KR" sz="12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SHP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실시간</a:t>
                      </a:r>
                      <a:endParaRPr lang="ko-KR" sz="12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066572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7DC63D-6418-4EFF-B8D0-46A9A29F1DAE}"/>
              </a:ext>
            </a:extLst>
          </p:cNvPr>
          <p:cNvSpPr txBox="1"/>
          <p:nvPr/>
        </p:nvSpPr>
        <p:spPr>
          <a:xfrm>
            <a:off x="9897487" y="5143500"/>
            <a:ext cx="3132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데이터 상세설명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E67109-F257-47A2-9CF7-5FA4103607CD}"/>
              </a:ext>
            </a:extLst>
          </p:cNvPr>
          <p:cNvSpPr txBox="1"/>
          <p:nvPr/>
        </p:nvSpPr>
        <p:spPr>
          <a:xfrm>
            <a:off x="869418" y="1270366"/>
            <a:ext cx="3132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분석 데이터</a:t>
            </a:r>
          </a:p>
        </p:txBody>
      </p:sp>
    </p:spTree>
    <p:extLst>
      <p:ext uri="{BB962C8B-B14F-4D97-AF65-F5344CB8AC3E}">
        <p14:creationId xmlns:p14="http://schemas.microsoft.com/office/powerpoint/2010/main" val="1587612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사회]&amp;quot;300마리 내가 죽였지만&amp;quot;...유기견 안락사 진실공방 | YTN">
            <a:extLst>
              <a:ext uri="{FF2B5EF4-FFF2-40B4-BE49-F238E27FC236}">
                <a16:creationId xmlns:a16="http://schemas.microsoft.com/office/drawing/2014/main" id="{5C581CE8-E73A-40CD-85CA-25CA988B8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433CBF-8435-4CE5-9136-5EF9DECD71BE}"/>
              </a:ext>
            </a:extLst>
          </p:cNvPr>
          <p:cNvSpPr txBox="1"/>
          <p:nvPr/>
        </p:nvSpPr>
        <p:spPr>
          <a:xfrm>
            <a:off x="457200" y="376517"/>
            <a:ext cx="9565439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인간의 삶을 기쁘게 하는 반려동물</a:t>
            </a:r>
            <a:endParaRPr lang="en-US" altLang="ko-KR" sz="2700" b="1" i="1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2700" b="1" i="1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7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하지만</a:t>
            </a:r>
            <a:r>
              <a:rPr lang="en-US" altLang="ko-KR" sz="27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..</a:t>
            </a:r>
          </a:p>
          <a:p>
            <a:endParaRPr lang="en-US" altLang="ko-KR" sz="2700" b="1" i="1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48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버려진 이후에도</a:t>
            </a:r>
            <a:endParaRPr lang="en-US" altLang="ko-KR" sz="4800" b="1" i="1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48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보호소가 좁아 </a:t>
            </a:r>
            <a:r>
              <a:rPr lang="ko-KR" altLang="en-US" sz="4800" b="1" i="1" dirty="0">
                <a:solidFill>
                  <a:srgbClr val="FF0000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죽음</a:t>
            </a:r>
            <a:r>
              <a:rPr lang="ko-KR" altLang="en-US" sz="48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으로 </a:t>
            </a:r>
            <a:r>
              <a:rPr lang="en-US" altLang="ko-KR" sz="4800" b="1" i="1" dirty="0">
                <a:solidFill>
                  <a:srgbClr val="FFFF00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4800" b="1" i="1" dirty="0">
                <a:solidFill>
                  <a:srgbClr val="FFFF00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처리</a:t>
            </a:r>
            <a:r>
              <a:rPr lang="en-US" altLang="ko-KR" sz="4800" b="1" i="1" dirty="0">
                <a:solidFill>
                  <a:srgbClr val="FFFF00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＇</a:t>
            </a:r>
            <a:r>
              <a:rPr lang="ko-KR" altLang="en-US" sz="48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되는</a:t>
            </a:r>
            <a:endParaRPr lang="en-US" altLang="ko-KR" sz="4800" b="1" i="1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81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유기동물</a:t>
            </a:r>
            <a:endParaRPr lang="en-US" altLang="ko-KR" sz="8100" b="1" i="1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203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501" y="1"/>
            <a:ext cx="17904762" cy="10285714"/>
            <a:chOff x="0" y="0"/>
            <a:chExt cx="8952381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952381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546" y="-1531572"/>
            <a:ext cx="18040304" cy="16105688"/>
            <a:chOff x="-45977" y="-765786"/>
            <a:chExt cx="9020152" cy="80528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60263" y="-3741293"/>
              <a:ext cx="18047619" cy="1611428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977" y="-765786"/>
              <a:ext cx="9020152" cy="805284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7375" y="747971"/>
            <a:ext cx="15732282" cy="56379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9177C7-9AD6-4E94-9421-7579DD196249}"/>
              </a:ext>
            </a:extLst>
          </p:cNvPr>
          <p:cNvSpPr/>
          <p:nvPr/>
        </p:nvSpPr>
        <p:spPr>
          <a:xfrm>
            <a:off x="0" y="3009900"/>
            <a:ext cx="18288000" cy="46482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0A46C8FC-7F0A-4466-BEFF-7F9AB357A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4132" y="4595630"/>
            <a:ext cx="727744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ko-KR" altLang="en-US" sz="12000" dirty="0">
                <a:solidFill>
                  <a:schemeClr val="tx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12000" dirty="0">
                <a:solidFill>
                  <a:schemeClr val="tx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!</a:t>
            </a:r>
            <a:endParaRPr lang="ko-KR" altLang="en-US" sz="12000" dirty="0">
              <a:solidFill>
                <a:schemeClr val="tx2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5424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1">
            <a:extLst>
              <a:ext uri="{FF2B5EF4-FFF2-40B4-BE49-F238E27FC236}">
                <a16:creationId xmlns:a16="http://schemas.microsoft.com/office/drawing/2014/main" id="{60C64E19-D7B2-4780-B8C1-3B349B15976E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26" name="Object 2">
              <a:extLst>
                <a:ext uri="{FF2B5EF4-FFF2-40B4-BE49-F238E27FC236}">
                  <a16:creationId xmlns:a16="http://schemas.microsoft.com/office/drawing/2014/main" id="{6848D61E-FE05-4096-B42D-E38FD684F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70204" y="1340867"/>
            <a:ext cx="4120276" cy="42176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71144" y="6292372"/>
            <a:ext cx="2316443" cy="194713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90201" y="2973039"/>
            <a:ext cx="2571848" cy="23256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66500" y="6316158"/>
            <a:ext cx="10147058" cy="34225"/>
            <a:chOff x="8666500" y="6316158"/>
            <a:chExt cx="10147058" cy="342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666500" y="6316158"/>
              <a:ext cx="10147058" cy="342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40076" y="1340867"/>
            <a:ext cx="4107895" cy="42176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41049" y="6292372"/>
            <a:ext cx="3639636" cy="35105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60106" y="2973039"/>
            <a:ext cx="4073423" cy="2325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45737" y="6316158"/>
            <a:ext cx="10147058" cy="34225"/>
            <a:chOff x="4345737" y="6316158"/>
            <a:chExt cx="10147058" cy="342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345737" y="6316158"/>
              <a:ext cx="10147058" cy="342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8939" y="1407534"/>
            <a:ext cx="3944473" cy="42176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9877" y="6273325"/>
            <a:ext cx="1891813" cy="19471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8934" y="2925420"/>
            <a:ext cx="2571848" cy="23256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0355" y="722605"/>
            <a:ext cx="2324818" cy="13967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296068" y="6030443"/>
            <a:ext cx="10147058" cy="34225"/>
            <a:chOff x="-4296068" y="6030443"/>
            <a:chExt cx="10147058" cy="342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4296068" y="6030443"/>
              <a:ext cx="10147058" cy="342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19313" y="1340867"/>
            <a:ext cx="4102943" cy="421767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63782" y="6282849"/>
            <a:ext cx="2668429" cy="149456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39306" y="2973039"/>
            <a:ext cx="3965362" cy="23256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367" y="6316158"/>
            <a:ext cx="10147058" cy="34225"/>
            <a:chOff x="15367" y="6316158"/>
            <a:chExt cx="10147058" cy="342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367" y="6316158"/>
              <a:ext cx="10147058" cy="342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882889"/>
            <a:ext cx="16812392" cy="9623136"/>
            <a:chOff x="736661" y="882889"/>
            <a:chExt cx="16812392" cy="9623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882889"/>
              <a:ext cx="16812392" cy="9623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995" y="222099"/>
            <a:ext cx="6586500" cy="52443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36836" y="2070950"/>
            <a:ext cx="8199991" cy="1708889"/>
            <a:chOff x="7336836" y="2070950"/>
            <a:chExt cx="8199991" cy="1708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2070950"/>
              <a:ext cx="8199991" cy="17088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38631" y="2062298"/>
            <a:ext cx="3548478" cy="10856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09761" y="1843830"/>
            <a:ext cx="1269439" cy="1269439"/>
            <a:chOff x="6809761" y="1843830"/>
            <a:chExt cx="1269439" cy="12694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761" y="1843830"/>
              <a:ext cx="1269439" cy="12694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08123" y="1761946"/>
            <a:ext cx="1274785" cy="16503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36836" y="3660348"/>
            <a:ext cx="8199991" cy="1708889"/>
            <a:chOff x="7336836" y="3660348"/>
            <a:chExt cx="8199991" cy="1708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3660348"/>
              <a:ext cx="8199991" cy="17088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38631" y="3661212"/>
            <a:ext cx="2337081" cy="10856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09761" y="3433228"/>
            <a:ext cx="1269439" cy="1269439"/>
            <a:chOff x="6809761" y="3433228"/>
            <a:chExt cx="1269439" cy="12694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761" y="3433228"/>
              <a:ext cx="1269439" cy="12694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08126" y="3351345"/>
            <a:ext cx="1300843" cy="16503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36836" y="5249746"/>
            <a:ext cx="8199991" cy="1708889"/>
            <a:chOff x="7336836" y="5249746"/>
            <a:chExt cx="8199991" cy="17088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5249746"/>
              <a:ext cx="8199991" cy="170888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38631" y="5260136"/>
            <a:ext cx="1845665" cy="10856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09761" y="5022626"/>
            <a:ext cx="1269439" cy="1269439"/>
            <a:chOff x="6809761" y="5022626"/>
            <a:chExt cx="1269439" cy="12694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9761" y="5022626"/>
              <a:ext cx="1269439" cy="12694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08126" y="4940743"/>
            <a:ext cx="1300843" cy="16503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2225" y="5365834"/>
            <a:ext cx="9314286" cy="373094"/>
            <a:chOff x="1532225" y="5365834"/>
            <a:chExt cx="9314286" cy="3730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532225" y="5365834"/>
              <a:ext cx="9314286" cy="3730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49217" y="6857365"/>
            <a:ext cx="8199991" cy="1708889"/>
            <a:chOff x="7449217" y="6857365"/>
            <a:chExt cx="8199991" cy="170888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9217" y="6857365"/>
              <a:ext cx="8199991" cy="17088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09761" y="6657365"/>
            <a:ext cx="1269439" cy="1269439"/>
            <a:chOff x="6809761" y="6657365"/>
            <a:chExt cx="1269439" cy="126943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9761" y="6657365"/>
              <a:ext cx="1269439" cy="126943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08128" y="6528899"/>
            <a:ext cx="1312569" cy="165035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38631" y="6897698"/>
            <a:ext cx="1845665" cy="10856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1002">
            <a:extLst>
              <a:ext uri="{FF2B5EF4-FFF2-40B4-BE49-F238E27FC236}">
                <a16:creationId xmlns:a16="http://schemas.microsoft.com/office/drawing/2014/main" id="{F7BEF77A-ADA1-4EA8-B08B-F94BB1A40910}"/>
              </a:ext>
            </a:extLst>
          </p:cNvPr>
          <p:cNvGrpSpPr/>
          <p:nvPr/>
        </p:nvGrpSpPr>
        <p:grpSpPr>
          <a:xfrm>
            <a:off x="760349" y="1652000"/>
            <a:ext cx="16797260" cy="7909905"/>
            <a:chOff x="760349" y="1652000"/>
            <a:chExt cx="16797260" cy="7909905"/>
          </a:xfrm>
        </p:grpSpPr>
        <p:pic>
          <p:nvPicPr>
            <p:cNvPr id="50" name="Object 5">
              <a:extLst>
                <a:ext uri="{FF2B5EF4-FFF2-40B4-BE49-F238E27FC236}">
                  <a16:creationId xmlns:a16="http://schemas.microsoft.com/office/drawing/2014/main" id="{353446B3-9D42-4A2E-B353-C30A7E0E4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39651" y="-2309905"/>
              <a:ext cx="33600000" cy="15828571"/>
            </a:xfrm>
            <a:prstGeom prst="rect">
              <a:avLst/>
            </a:prstGeom>
          </p:spPr>
        </p:pic>
        <p:pic>
          <p:nvPicPr>
            <p:cNvPr id="51" name="Object 6">
              <a:extLst>
                <a:ext uri="{FF2B5EF4-FFF2-40B4-BE49-F238E27FC236}">
                  <a16:creationId xmlns:a16="http://schemas.microsoft.com/office/drawing/2014/main" id="{D3EBAB63-E89E-4426-AA5E-E60B9301E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349" y="1652000"/>
              <a:ext cx="16797260" cy="7909905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A66E73-CD7F-4A51-BA21-9E2BCA910841}"/>
              </a:ext>
            </a:extLst>
          </p:cNvPr>
          <p:cNvGrpSpPr/>
          <p:nvPr/>
        </p:nvGrpSpPr>
        <p:grpSpPr>
          <a:xfrm>
            <a:off x="2592827" y="1689696"/>
            <a:ext cx="14079803" cy="7855959"/>
            <a:chOff x="3913656" y="2992903"/>
            <a:chExt cx="11563021" cy="6131613"/>
          </a:xfrm>
        </p:grpSpPr>
        <p:pic>
          <p:nvPicPr>
            <p:cNvPr id="2" name="Object 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46015" y="3725607"/>
              <a:ext cx="3978437" cy="4410635"/>
            </a:xfrm>
            <a:prstGeom prst="rect">
              <a:avLst/>
            </a:prstGeom>
          </p:spPr>
        </p:pic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3656" y="5941820"/>
              <a:ext cx="2939556" cy="28803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5204" y="2992903"/>
              <a:ext cx="4642933" cy="482528"/>
            </a:xfrm>
            <a:prstGeom prst="rect">
              <a:avLst/>
            </a:prstGeom>
          </p:spPr>
        </p:pic>
        <p:grpSp>
          <p:nvGrpSpPr>
            <p:cNvPr id="1001" name="그룹 1001"/>
            <p:cNvGrpSpPr/>
            <p:nvPr/>
          </p:nvGrpSpPr>
          <p:grpSpPr>
            <a:xfrm>
              <a:off x="4948948" y="3577300"/>
              <a:ext cx="3763108" cy="16071"/>
              <a:chOff x="948448" y="3577299"/>
              <a:chExt cx="3763108" cy="1607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8448" y="3577299"/>
                <a:ext cx="3763108" cy="16071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00362" y="3696016"/>
              <a:ext cx="4171681" cy="33927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25521" y="5221425"/>
              <a:ext cx="3285918" cy="28570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92532" y="4024463"/>
              <a:ext cx="632127" cy="67855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7374" y="3940539"/>
              <a:ext cx="560752" cy="285707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4948948" y="4612673"/>
              <a:ext cx="3763108" cy="16071"/>
              <a:chOff x="948448" y="4612672"/>
              <a:chExt cx="3763108" cy="1607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8448" y="4612672"/>
                <a:ext cx="3763108" cy="1607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948948" y="5640799"/>
              <a:ext cx="3763108" cy="16071"/>
              <a:chOff x="948448" y="5640798"/>
              <a:chExt cx="3763108" cy="1607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8448" y="5640798"/>
                <a:ext cx="3763108" cy="1607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05686" y="5930924"/>
              <a:ext cx="3238430" cy="317319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00995" y="6640205"/>
              <a:ext cx="632127" cy="67855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40877" y="6580730"/>
              <a:ext cx="560752" cy="28570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38976" y="6580730"/>
              <a:ext cx="653556" cy="678555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06622" y="6521256"/>
              <a:ext cx="560752" cy="28570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6712059" y="8298164"/>
              <a:ext cx="2390083" cy="337045"/>
              <a:chOff x="2711558" y="8298163"/>
              <a:chExt cx="2390083" cy="33704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11558" y="8298163"/>
                <a:ext cx="2390083" cy="33704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671428" y="7464641"/>
              <a:ext cx="424883" cy="879892"/>
              <a:chOff x="4670928" y="7464640"/>
              <a:chExt cx="424883" cy="87989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4380906">
                <a:off x="4443424" y="7692144"/>
                <a:ext cx="879892" cy="424883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00362" y="4779182"/>
              <a:ext cx="3674551" cy="33927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25521" y="4091896"/>
              <a:ext cx="3347631" cy="48570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29953" y="5139649"/>
              <a:ext cx="653556" cy="678555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7374" y="5034430"/>
              <a:ext cx="560752" cy="285707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08594" y="8305489"/>
              <a:ext cx="4368083" cy="819027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D10CFC-362B-437F-9FD1-C474A5BA119F}"/>
              </a:ext>
            </a:extLst>
          </p:cNvPr>
          <p:cNvSpPr txBox="1"/>
          <p:nvPr/>
        </p:nvSpPr>
        <p:spPr>
          <a:xfrm>
            <a:off x="12496800" y="2686995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2016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F74E8F-40CD-4352-946C-63BD4063F24D}"/>
              </a:ext>
            </a:extLst>
          </p:cNvPr>
          <p:cNvSpPr txBox="1"/>
          <p:nvPr/>
        </p:nvSpPr>
        <p:spPr>
          <a:xfrm>
            <a:off x="13487879" y="269929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2017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FB99B2-07C1-483C-93A7-F03D4C96D08E}"/>
              </a:ext>
            </a:extLst>
          </p:cNvPr>
          <p:cNvSpPr txBox="1"/>
          <p:nvPr/>
        </p:nvSpPr>
        <p:spPr>
          <a:xfrm>
            <a:off x="14478479" y="269929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2018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40A71D-53EB-4D51-9127-49F152AF4443}"/>
              </a:ext>
            </a:extLst>
          </p:cNvPr>
          <p:cNvSpPr txBox="1"/>
          <p:nvPr/>
        </p:nvSpPr>
        <p:spPr>
          <a:xfrm>
            <a:off x="12510951" y="30977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2019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BF6ACF-D89E-4E05-AD34-4E18CF5595B2}"/>
              </a:ext>
            </a:extLst>
          </p:cNvPr>
          <p:cNvSpPr txBox="1"/>
          <p:nvPr/>
        </p:nvSpPr>
        <p:spPr>
          <a:xfrm>
            <a:off x="13487879" y="309238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2020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C8B964-91E2-4BAC-94E3-39FF883DD42D}"/>
              </a:ext>
            </a:extLst>
          </p:cNvPr>
          <p:cNvSpPr txBox="1"/>
          <p:nvPr/>
        </p:nvSpPr>
        <p:spPr>
          <a:xfrm>
            <a:off x="957521" y="1028700"/>
            <a:ext cx="43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Q1.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80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왜 공공 유기동물 보호소인가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 </a:t>
            </a:r>
            <a:endParaRPr lang="ko-KR" altLang="en-US" sz="2400" dirty="0">
              <a:solidFill>
                <a:schemeClr val="bg1"/>
              </a:solidFill>
              <a:highlight>
                <a:srgbClr val="000080"/>
              </a:highligh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AA1531A-1528-4451-A30F-684DEB64E060}"/>
              </a:ext>
            </a:extLst>
          </p:cNvPr>
          <p:cNvGrpSpPr/>
          <p:nvPr/>
        </p:nvGrpSpPr>
        <p:grpSpPr>
          <a:xfrm>
            <a:off x="869418" y="420326"/>
            <a:ext cx="16715757" cy="595099"/>
            <a:chOff x="869418" y="420326"/>
            <a:chExt cx="16715757" cy="595099"/>
          </a:xfrm>
        </p:grpSpPr>
        <p:grpSp>
          <p:nvGrpSpPr>
            <p:cNvPr id="41" name="그룹 1002">
              <a:extLst>
                <a:ext uri="{FF2B5EF4-FFF2-40B4-BE49-F238E27FC236}">
                  <a16:creationId xmlns:a16="http://schemas.microsoft.com/office/drawing/2014/main" id="{EABA0679-DC09-49A2-BA15-0B4936807952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44" name="Object 3">
                <a:extLst>
                  <a:ext uri="{FF2B5EF4-FFF2-40B4-BE49-F238E27FC236}">
                    <a16:creationId xmlns:a16="http://schemas.microsoft.com/office/drawing/2014/main" id="{428B05CB-09EF-4084-B1C1-323D4658B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74B85B-19FF-4918-BB87-CDF14312B707}"/>
                </a:ext>
              </a:extLst>
            </p:cNvPr>
            <p:cNvSpPr txBox="1"/>
            <p:nvPr/>
          </p:nvSpPr>
          <p:spPr>
            <a:xfrm>
              <a:off x="869418" y="420326"/>
              <a:ext cx="23907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서론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4E63E3-1E7B-4B72-B927-16A9C95506B1}"/>
                </a:ext>
              </a:extLst>
            </p:cNvPr>
            <p:cNvSpPr txBox="1"/>
            <p:nvPr/>
          </p:nvSpPr>
          <p:spPr>
            <a:xfrm>
              <a:off x="14935201" y="420326"/>
              <a:ext cx="264997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주제 선정 배경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1001">
            <a:extLst>
              <a:ext uri="{FF2B5EF4-FFF2-40B4-BE49-F238E27FC236}">
                <a16:creationId xmlns:a16="http://schemas.microsoft.com/office/drawing/2014/main" id="{9059ABCC-625F-46FA-994A-89E67B241EA9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1" name="Object 2">
              <a:extLst>
                <a:ext uri="{FF2B5EF4-FFF2-40B4-BE49-F238E27FC236}">
                  <a16:creationId xmlns:a16="http://schemas.microsoft.com/office/drawing/2014/main" id="{F86E8D56-82C2-4666-BEFC-B48B72B7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613679" y="1953649"/>
            <a:ext cx="16726653" cy="7317531"/>
            <a:chOff x="1613679" y="1953649"/>
            <a:chExt cx="16726653" cy="731753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13679" y="1953649"/>
              <a:ext cx="16715500" cy="62924"/>
              <a:chOff x="1613679" y="1953649"/>
              <a:chExt cx="16715500" cy="6292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1953649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13679" y="3746984"/>
              <a:ext cx="16715500" cy="62924"/>
              <a:chOff x="1613679" y="3746984"/>
              <a:chExt cx="16715500" cy="6292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3746984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13679" y="4643652"/>
              <a:ext cx="16715500" cy="62924"/>
              <a:chOff x="1613679" y="4643652"/>
              <a:chExt cx="16715500" cy="6292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4643652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13679" y="6518253"/>
              <a:ext cx="16715500" cy="62924"/>
              <a:chOff x="1613679" y="6518253"/>
              <a:chExt cx="16715500" cy="6292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6518253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13679" y="7414921"/>
              <a:ext cx="16715500" cy="62924"/>
              <a:chOff x="1613679" y="7414921"/>
              <a:chExt cx="16715500" cy="6292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7414921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13679" y="8311588"/>
              <a:ext cx="16715500" cy="62924"/>
              <a:chOff x="1613679" y="8311588"/>
              <a:chExt cx="16715500" cy="6292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8311588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13679" y="2850316"/>
              <a:ext cx="16715500" cy="62924"/>
              <a:chOff x="1613679" y="2850316"/>
              <a:chExt cx="16715500" cy="6292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2850316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13679" y="5540319"/>
              <a:ext cx="16726653" cy="144190"/>
              <a:chOff x="1613679" y="5540319"/>
              <a:chExt cx="16726653" cy="14419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13679" y="5540319"/>
                <a:ext cx="16726653" cy="14419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13679" y="9208256"/>
              <a:ext cx="16715500" cy="62924"/>
              <a:chOff x="1613679" y="9208256"/>
              <a:chExt cx="16715500" cy="6292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9208256"/>
                <a:ext cx="16715500" cy="62924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20627" y="1836820"/>
            <a:ext cx="1974196" cy="801756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763" y="1314382"/>
            <a:ext cx="1431507" cy="44570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060063" y="2161811"/>
            <a:ext cx="1259371" cy="4097957"/>
            <a:chOff x="2060063" y="2161811"/>
            <a:chExt cx="1259371" cy="40979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0063" y="2161811"/>
              <a:ext cx="1259371" cy="40979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60063" y="5026282"/>
            <a:ext cx="1259371" cy="4244898"/>
            <a:chOff x="2060063" y="4978049"/>
            <a:chExt cx="1259371" cy="429313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2060063" y="4978049"/>
              <a:ext cx="1259371" cy="429313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01925" y="5406439"/>
            <a:ext cx="1158619" cy="59427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466555" y="2106365"/>
            <a:ext cx="2034482" cy="59321"/>
            <a:chOff x="2466555" y="2106365"/>
            <a:chExt cx="2034482" cy="5932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66555" y="2106365"/>
              <a:ext cx="2034482" cy="593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111563" y="4997174"/>
            <a:ext cx="1259371" cy="4244898"/>
            <a:chOff x="4111563" y="4997174"/>
            <a:chExt cx="1259371" cy="424489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4111563" y="4997174"/>
              <a:ext cx="1259371" cy="424489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117503" y="3142614"/>
            <a:ext cx="1259371" cy="3117154"/>
            <a:chOff x="4117503" y="3142614"/>
            <a:chExt cx="1259371" cy="311715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17503" y="3142614"/>
              <a:ext cx="1259371" cy="311715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467602" y="3115403"/>
            <a:ext cx="2034482" cy="59321"/>
            <a:chOff x="4467602" y="3115403"/>
            <a:chExt cx="2034482" cy="5932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67602" y="3115403"/>
              <a:ext cx="2034482" cy="59321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33763" y="2695515"/>
            <a:ext cx="1592976" cy="61903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37096" y="5384992"/>
            <a:ext cx="1158619" cy="59427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502085" y="7449730"/>
            <a:ext cx="850699" cy="1417832"/>
            <a:chOff x="6502085" y="7449730"/>
            <a:chExt cx="850699" cy="141783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02085" y="7449730"/>
              <a:ext cx="850699" cy="141783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502085" y="8017163"/>
            <a:ext cx="850699" cy="1205038"/>
            <a:chOff x="6502085" y="8017163"/>
            <a:chExt cx="850699" cy="120503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6502085" y="8017163"/>
              <a:ext cx="850699" cy="1205038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01011" y="8227220"/>
            <a:ext cx="933267" cy="59427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816730" y="7868777"/>
            <a:ext cx="610489" cy="1017482"/>
            <a:chOff x="7816730" y="7868777"/>
            <a:chExt cx="610489" cy="101748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16730" y="7868777"/>
              <a:ext cx="610489" cy="101748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816407" y="8273110"/>
            <a:ext cx="610489" cy="980470"/>
            <a:chOff x="7816407" y="8273110"/>
            <a:chExt cx="610489" cy="98047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60000">
              <a:off x="7816407" y="8273110"/>
              <a:ext cx="610489" cy="980470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03172" y="8331113"/>
            <a:ext cx="857841" cy="49522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8837612" y="7979487"/>
            <a:ext cx="610489" cy="901060"/>
            <a:chOff x="8837612" y="7979487"/>
            <a:chExt cx="610489" cy="90106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37612" y="7979487"/>
              <a:ext cx="610489" cy="90106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837612" y="8248448"/>
            <a:ext cx="610489" cy="1017482"/>
            <a:chOff x="8837612" y="8248448"/>
            <a:chExt cx="610489" cy="101748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60000">
              <a:off x="8837612" y="8248448"/>
              <a:ext cx="610489" cy="1017482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624055" y="8357912"/>
            <a:ext cx="857841" cy="495226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526001" y="6895611"/>
            <a:ext cx="1488217" cy="619032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6625902" y="7393948"/>
            <a:ext cx="1308241" cy="38146"/>
            <a:chOff x="6625902" y="7393948"/>
            <a:chExt cx="1308241" cy="38146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25902" y="7393948"/>
              <a:ext cx="1308241" cy="38146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664613" y="7347635"/>
            <a:ext cx="1469805" cy="619032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7822219" y="7824970"/>
            <a:ext cx="1308241" cy="38146"/>
            <a:chOff x="7822219" y="7824970"/>
            <a:chExt cx="1308241" cy="38146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22219" y="7824970"/>
              <a:ext cx="1308241" cy="38146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063794" y="7464646"/>
            <a:ext cx="1477106" cy="619032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9078288" y="7929732"/>
            <a:ext cx="1308241" cy="38146"/>
            <a:chOff x="9078288" y="7929732"/>
            <a:chExt cx="1308241" cy="38146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78288" y="7929732"/>
              <a:ext cx="1308241" cy="3814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127296" y="1326321"/>
            <a:ext cx="2446637" cy="1254656"/>
            <a:chOff x="5127296" y="1326321"/>
            <a:chExt cx="2446637" cy="1254656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1220000">
              <a:off x="5127296" y="1326321"/>
              <a:ext cx="2446637" cy="1254656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021477" y="1677458"/>
            <a:ext cx="1656467" cy="619032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295554" y="-142082"/>
            <a:ext cx="19790476" cy="9619048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934143" y="1099793"/>
            <a:ext cx="9893199" cy="5661363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725015" y="6283500"/>
            <a:ext cx="6268355" cy="3923711"/>
          </a:xfrm>
          <a:prstGeom prst="rect">
            <a:avLst/>
          </a:prstGeom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id="{9F862D17-410F-46D0-A1E0-C768029B156D}"/>
              </a:ext>
            </a:extLst>
          </p:cNvPr>
          <p:cNvGrpSpPr/>
          <p:nvPr/>
        </p:nvGrpSpPr>
        <p:grpSpPr>
          <a:xfrm>
            <a:off x="869418" y="420326"/>
            <a:ext cx="16715757" cy="595099"/>
            <a:chOff x="869418" y="420326"/>
            <a:chExt cx="16715757" cy="595099"/>
          </a:xfrm>
        </p:grpSpPr>
        <p:grpSp>
          <p:nvGrpSpPr>
            <p:cNvPr id="76" name="그룹 1002">
              <a:extLst>
                <a:ext uri="{FF2B5EF4-FFF2-40B4-BE49-F238E27FC236}">
                  <a16:creationId xmlns:a16="http://schemas.microsoft.com/office/drawing/2014/main" id="{AEA267EB-3663-4CC2-BB59-C706AE8F9416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82" name="Object 3">
                <a:extLst>
                  <a:ext uri="{FF2B5EF4-FFF2-40B4-BE49-F238E27FC236}">
                    <a16:creationId xmlns:a16="http://schemas.microsoft.com/office/drawing/2014/main" id="{20B7BF73-8BFD-4CF1-8323-5EBF97F4F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52CEFE0-D662-444E-A550-BA4D2313B183}"/>
                </a:ext>
              </a:extLst>
            </p:cNvPr>
            <p:cNvSpPr txBox="1"/>
            <p:nvPr/>
          </p:nvSpPr>
          <p:spPr>
            <a:xfrm>
              <a:off x="869418" y="420326"/>
              <a:ext cx="23907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서론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788BF64-C298-4632-B579-8C5EDE6513C2}"/>
                </a:ext>
              </a:extLst>
            </p:cNvPr>
            <p:cNvSpPr txBox="1"/>
            <p:nvPr/>
          </p:nvSpPr>
          <p:spPr>
            <a:xfrm>
              <a:off x="14935201" y="420326"/>
              <a:ext cx="264997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주제 선정 배경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AE2648D7-CC6E-4571-B6E8-EF1F06D7A74B}"/>
              </a:ext>
            </a:extLst>
          </p:cNvPr>
          <p:cNvSpPr txBox="1"/>
          <p:nvPr/>
        </p:nvSpPr>
        <p:spPr>
          <a:xfrm>
            <a:off x="7626979" y="1011983"/>
            <a:ext cx="43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Q2.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80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왜 서울시인가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 </a:t>
            </a:r>
            <a:endParaRPr lang="ko-KR" altLang="en-US" sz="2400" dirty="0">
              <a:solidFill>
                <a:schemeClr val="bg1"/>
              </a:solidFill>
              <a:highlight>
                <a:srgbClr val="000080"/>
              </a:highligh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85714" y="-3638418"/>
            <a:ext cx="2314286" cy="18324455"/>
            <a:chOff x="7985714" y="-3638418"/>
            <a:chExt cx="2314286" cy="18324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7985714" y="-3638418"/>
              <a:ext cx="2314286" cy="18324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9751" y="3665186"/>
            <a:ext cx="3747820" cy="4098200"/>
            <a:chOff x="999751" y="3665186"/>
            <a:chExt cx="3747820" cy="40982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99751" y="3665186"/>
              <a:ext cx="3747820" cy="4098200"/>
              <a:chOff x="999751" y="3665186"/>
              <a:chExt cx="3747820" cy="409820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99751" y="3665186"/>
                <a:ext cx="3747820" cy="40982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23479" y="3994184"/>
              <a:ext cx="3100362" cy="3100362"/>
              <a:chOff x="1323479" y="3994184"/>
              <a:chExt cx="3100362" cy="310036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23479" y="3994184"/>
                <a:ext cx="3100362" cy="310036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4039" y="4873325"/>
              <a:ext cx="2825135" cy="74284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8547" y="4242859"/>
              <a:ext cx="851580" cy="74283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536643" y="5523810"/>
              <a:ext cx="2725942" cy="162180"/>
              <a:chOff x="1536643" y="5523810"/>
              <a:chExt cx="2725942" cy="16218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536643" y="5523810"/>
                <a:ext cx="2725942" cy="162180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6639" y="5761906"/>
              <a:ext cx="2408133" cy="82537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0316" y="7965976"/>
            <a:ext cx="4112177" cy="61849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7548" y="8564029"/>
            <a:ext cx="5143629" cy="13307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36138" y="1530499"/>
            <a:ext cx="5741972" cy="61849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52413" y="2119029"/>
            <a:ext cx="4905516" cy="102600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03166" y="7965976"/>
            <a:ext cx="5022480" cy="61849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65484" y="8570201"/>
            <a:ext cx="6242521" cy="163551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66804" y="1530499"/>
            <a:ext cx="5089404" cy="61849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93444" y="2119029"/>
            <a:ext cx="4906532" cy="13307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53237" y="3474710"/>
            <a:ext cx="3747820" cy="4098200"/>
            <a:chOff x="5053237" y="3474710"/>
            <a:chExt cx="3747820" cy="40982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053237" y="3474710"/>
              <a:ext cx="3747820" cy="4098200"/>
              <a:chOff x="5053237" y="3474710"/>
              <a:chExt cx="3747820" cy="4098200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5053237" y="3474710"/>
                <a:ext cx="3747820" cy="4098200"/>
                <a:chOff x="5053237" y="3474710"/>
                <a:chExt cx="3747820" cy="4098200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10800000">
                  <a:off x="5053237" y="3474710"/>
                  <a:ext cx="3747820" cy="4098200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5376966" y="4137041"/>
                <a:ext cx="3100362" cy="3100362"/>
                <a:chOff x="5376966" y="4137041"/>
                <a:chExt cx="3100362" cy="3100362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5376966" y="4137041"/>
                  <a:ext cx="3100362" cy="3100362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39947" y="5016182"/>
              <a:ext cx="2980513" cy="742840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53537" y="4385716"/>
              <a:ext cx="888151" cy="74283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5581630" y="5666667"/>
              <a:ext cx="2725942" cy="162180"/>
              <a:chOff x="5581630" y="5666667"/>
              <a:chExt cx="2725942" cy="16218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5581630" y="5666667"/>
                <a:ext cx="2725942" cy="162180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91635" y="5904763"/>
              <a:ext cx="2693332" cy="11555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747076" y="3331853"/>
            <a:ext cx="3747820" cy="4098200"/>
            <a:chOff x="13747076" y="3331853"/>
            <a:chExt cx="3747820" cy="409820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3747076" y="3331853"/>
              <a:ext cx="3747820" cy="4098200"/>
              <a:chOff x="13747076" y="3331853"/>
              <a:chExt cx="3747820" cy="4098200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3747076" y="3331853"/>
                <a:ext cx="3747820" cy="4098200"/>
                <a:chOff x="13747076" y="3331853"/>
                <a:chExt cx="3747820" cy="4098200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10800000">
                  <a:off x="13747076" y="3331853"/>
                  <a:ext cx="3747820" cy="4098200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4070805" y="3994184"/>
                <a:ext cx="3100362" cy="3100362"/>
                <a:chOff x="14070805" y="3994184"/>
                <a:chExt cx="3100362" cy="3100362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4070805" y="3994184"/>
                  <a:ext cx="3100362" cy="3100362"/>
                </a:xfrm>
                <a:prstGeom prst="rect">
                  <a:avLst/>
                </a:prstGeom>
              </p:spPr>
            </p:pic>
          </p:grpSp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062858" y="4873325"/>
              <a:ext cx="2825135" cy="742840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147335" y="4242859"/>
              <a:ext cx="892151" cy="742839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4275469" y="5523810"/>
              <a:ext cx="2725942" cy="162180"/>
              <a:chOff x="14275469" y="5523810"/>
              <a:chExt cx="2725942" cy="16218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4275469" y="5523810"/>
                <a:ext cx="2725942" cy="162180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285430" y="5761906"/>
              <a:ext cx="2461719" cy="49522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523031" y="3665186"/>
            <a:ext cx="3747820" cy="4098200"/>
            <a:chOff x="9523031" y="3665186"/>
            <a:chExt cx="3747820" cy="409820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9523031" y="3665186"/>
              <a:ext cx="3747820" cy="4098200"/>
              <a:chOff x="9523031" y="3665186"/>
              <a:chExt cx="3747820" cy="4098200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9523031" y="3665186"/>
                <a:ext cx="3747820" cy="409820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846760" y="3994184"/>
              <a:ext cx="3100362" cy="3100362"/>
              <a:chOff x="9846760" y="3994184"/>
              <a:chExt cx="3100362" cy="3100362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846760" y="3994184"/>
                <a:ext cx="3100362" cy="3100362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847329" y="4873323"/>
              <a:ext cx="2651425" cy="742840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31805" y="4242857"/>
              <a:ext cx="889295" cy="742840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0059924" y="5523810"/>
              <a:ext cx="2725942" cy="162180"/>
              <a:chOff x="10059924" y="5523810"/>
              <a:chExt cx="2725942" cy="162180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0059924" y="5523810"/>
                <a:ext cx="2725942" cy="162180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069900" y="5761904"/>
              <a:ext cx="2722538" cy="1485677"/>
            </a:xfrm>
            <a:prstGeom prst="rect">
              <a:avLst/>
            </a:prstGeom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2389537-4803-49E9-8230-73CF045912C5}"/>
              </a:ext>
            </a:extLst>
          </p:cNvPr>
          <p:cNvGrpSpPr/>
          <p:nvPr/>
        </p:nvGrpSpPr>
        <p:grpSpPr>
          <a:xfrm>
            <a:off x="869418" y="420326"/>
            <a:ext cx="16792130" cy="595099"/>
            <a:chOff x="869418" y="420326"/>
            <a:chExt cx="16792130" cy="595099"/>
          </a:xfrm>
        </p:grpSpPr>
        <p:grpSp>
          <p:nvGrpSpPr>
            <p:cNvPr id="73" name="그룹 1002">
              <a:extLst>
                <a:ext uri="{FF2B5EF4-FFF2-40B4-BE49-F238E27FC236}">
                  <a16:creationId xmlns:a16="http://schemas.microsoft.com/office/drawing/2014/main" id="{7812C8F6-8A7B-45EA-8733-1D9306F283BE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76" name="Object 3">
                <a:extLst>
                  <a:ext uri="{FF2B5EF4-FFF2-40B4-BE49-F238E27FC236}">
                    <a16:creationId xmlns:a16="http://schemas.microsoft.com/office/drawing/2014/main" id="{A196D3CA-FB44-4285-B4E5-4FDC9A9C9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53C473-1639-45F4-8B03-D1C43851E07E}"/>
                </a:ext>
              </a:extLst>
            </p:cNvPr>
            <p:cNvSpPr txBox="1"/>
            <p:nvPr/>
          </p:nvSpPr>
          <p:spPr>
            <a:xfrm>
              <a:off x="869418" y="420326"/>
              <a:ext cx="23907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서론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64CD15D-F1B4-4023-A80A-29742F45CFCD}"/>
                </a:ext>
              </a:extLst>
            </p:cNvPr>
            <p:cNvSpPr txBox="1"/>
            <p:nvPr/>
          </p:nvSpPr>
          <p:spPr>
            <a:xfrm>
              <a:off x="15849600" y="420326"/>
              <a:ext cx="181194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937900"/>
            <a:ext cx="18285714" cy="7135514"/>
            <a:chOff x="-1066421" y="-937900"/>
            <a:chExt cx="19352135" cy="71355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66421" y="-937900"/>
              <a:ext cx="19352135" cy="71355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9396" y="2604449"/>
            <a:ext cx="5408109" cy="3244866"/>
            <a:chOff x="779396" y="2604449"/>
            <a:chExt cx="5408109" cy="32448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01818" y="1099426"/>
              <a:ext cx="10819048" cy="64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396" y="2604449"/>
              <a:ext cx="5408109" cy="324486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459" y="834517"/>
            <a:ext cx="8733518" cy="28856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6070" y="1821254"/>
            <a:ext cx="3532102" cy="15572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33091" y="2594926"/>
            <a:ext cx="5408109" cy="3244866"/>
            <a:chOff x="6433091" y="2594926"/>
            <a:chExt cx="5408109" cy="32448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1878" y="1089902"/>
              <a:ext cx="10819048" cy="649523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3091" y="2594926"/>
              <a:ext cx="5408109" cy="32448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86787" y="2604449"/>
            <a:ext cx="5408109" cy="3244866"/>
            <a:chOff x="12086787" y="2604449"/>
            <a:chExt cx="5408109" cy="32448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05573" y="1099426"/>
              <a:ext cx="10819048" cy="649523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86787" y="2604449"/>
              <a:ext cx="5408109" cy="32448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9396" y="6516792"/>
            <a:ext cx="5408109" cy="724953"/>
            <a:chOff x="779396" y="6516792"/>
            <a:chExt cx="5408109" cy="7249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9396" y="6516792"/>
              <a:ext cx="5408109" cy="72495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1302" y="7414334"/>
            <a:ext cx="5542718" cy="17701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2255" y="6582544"/>
            <a:ext cx="5461690" cy="7809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433091" y="6516792"/>
            <a:ext cx="5408109" cy="724953"/>
            <a:chOff x="6433091" y="6516792"/>
            <a:chExt cx="5408109" cy="7249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3091" y="6516792"/>
              <a:ext cx="5408109" cy="72495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00706" y="7414334"/>
            <a:ext cx="5536369" cy="218153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79449" y="6582544"/>
            <a:ext cx="4286906" cy="78093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086787" y="6516792"/>
            <a:ext cx="5408109" cy="724953"/>
            <a:chOff x="12086787" y="6516792"/>
            <a:chExt cx="5408109" cy="7249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86787" y="6516792"/>
              <a:ext cx="5408109" cy="72495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48668" y="7414334"/>
            <a:ext cx="5568622" cy="210280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29621" y="6582544"/>
            <a:ext cx="3854498" cy="78093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14039" y="9482286"/>
            <a:ext cx="4341809" cy="31364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109620" y="9072763"/>
            <a:ext cx="1991138" cy="31364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74382" y="9083871"/>
            <a:ext cx="1991138" cy="313643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0EC5453D-557B-45FF-8149-A92A037F093E}"/>
              </a:ext>
            </a:extLst>
          </p:cNvPr>
          <p:cNvGrpSpPr/>
          <p:nvPr/>
        </p:nvGrpSpPr>
        <p:grpSpPr>
          <a:xfrm>
            <a:off x="869418" y="420326"/>
            <a:ext cx="16885182" cy="595099"/>
            <a:chOff x="869418" y="420326"/>
            <a:chExt cx="16885182" cy="595099"/>
          </a:xfrm>
        </p:grpSpPr>
        <p:grpSp>
          <p:nvGrpSpPr>
            <p:cNvPr id="34" name="그룹 1002">
              <a:extLst>
                <a:ext uri="{FF2B5EF4-FFF2-40B4-BE49-F238E27FC236}">
                  <a16:creationId xmlns:a16="http://schemas.microsoft.com/office/drawing/2014/main" id="{43D773D5-96CC-4BA7-BCC0-71811AC57C5C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42" name="Object 3">
                <a:extLst>
                  <a:ext uri="{FF2B5EF4-FFF2-40B4-BE49-F238E27FC236}">
                    <a16:creationId xmlns:a16="http://schemas.microsoft.com/office/drawing/2014/main" id="{12DCD252-0492-4DF8-B530-62EA063995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53703EF-D8C2-4A4E-8627-22D4A01C083D}"/>
                </a:ext>
              </a:extLst>
            </p:cNvPr>
            <p:cNvSpPr txBox="1"/>
            <p:nvPr/>
          </p:nvSpPr>
          <p:spPr>
            <a:xfrm>
              <a:off x="869418" y="420326"/>
              <a:ext cx="23907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서론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E35D55-E93A-4BCB-9675-C843507E785D}"/>
                </a:ext>
              </a:extLst>
            </p:cNvPr>
            <p:cNvSpPr txBox="1"/>
            <p:nvPr/>
          </p:nvSpPr>
          <p:spPr>
            <a:xfrm>
              <a:off x="16078201" y="420326"/>
              <a:ext cx="167639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필요성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4048</TotalTime>
  <Words>1444</Words>
  <Application>Microsoft Office PowerPoint</Application>
  <PresentationFormat>사용자 지정</PresentationFormat>
  <Paragraphs>319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KoPub돋움체 Bold</vt:lpstr>
      <vt:lpstr>Calibri</vt:lpstr>
      <vt:lpstr>KoPubWorld돋움체 Bold</vt:lpstr>
      <vt:lpstr>KoPub바탕체 Bold</vt:lpstr>
      <vt:lpstr>맑은 고딕</vt:lpstr>
      <vt:lpstr>Arial</vt:lpstr>
      <vt:lpstr>KoPub바탕체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팽 대원</cp:lastModifiedBy>
  <cp:revision>30</cp:revision>
  <dcterms:created xsi:type="dcterms:W3CDTF">2021-08-10T15:38:04Z</dcterms:created>
  <dcterms:modified xsi:type="dcterms:W3CDTF">2021-10-15T06:53:57Z</dcterms:modified>
</cp:coreProperties>
</file>